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76" r:id="rId2"/>
    <p:sldId id="265" r:id="rId3"/>
    <p:sldId id="311" r:id="rId4"/>
    <p:sldId id="312" r:id="rId5"/>
    <p:sldId id="313" r:id="rId6"/>
    <p:sldId id="257" r:id="rId7"/>
    <p:sldId id="272" r:id="rId8"/>
    <p:sldId id="273" r:id="rId9"/>
    <p:sldId id="293" r:id="rId10"/>
    <p:sldId id="304" r:id="rId11"/>
    <p:sldId id="305" r:id="rId12"/>
    <p:sldId id="316" r:id="rId13"/>
    <p:sldId id="317" r:id="rId14"/>
    <p:sldId id="314" r:id="rId15"/>
    <p:sldId id="315" r:id="rId16"/>
    <p:sldId id="294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800000"/>
    <a:srgbClr val="FF0000"/>
    <a:srgbClr val="FF0066"/>
    <a:srgbClr val="EDCCCB"/>
    <a:srgbClr val="D68C8A"/>
    <a:srgbClr val="669900"/>
    <a:srgbClr val="CCFF66"/>
    <a:srgbClr val="CCFF33"/>
    <a:srgbClr val="FFCC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7" autoAdjust="0"/>
    <p:restoredTop sz="89448" autoAdjust="0"/>
  </p:normalViewPr>
  <p:slideViewPr>
    <p:cSldViewPr>
      <p:cViewPr varScale="1">
        <p:scale>
          <a:sx n="69" d="100"/>
          <a:sy n="69" d="100"/>
        </p:scale>
        <p:origin x="-96" y="-6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DE374E-1ACE-41C5-A98F-1D6845E93407}" type="datetimeFigureOut">
              <a:rPr lang="ru-RU" smtClean="0"/>
              <a:pPr/>
              <a:t>05.12.2019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E1923A-2066-40C2-B2FB-A7B833CBFDA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211E203-64D5-430F-8849-41A3F761D277}" type="datetimeFigureOut">
              <a:rPr lang="ru-RU" smtClean="0"/>
              <a:pPr>
                <a:defRPr/>
              </a:pPr>
              <a:t>05.12.2019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A4745708-F3C4-4F1D-B3E9-87535B4E6DA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E3E26A-1490-4BFA-BEFC-535C092FE286}" type="datetimeFigureOut">
              <a:rPr lang="ru-RU" smtClean="0"/>
              <a:pPr>
                <a:defRPr/>
              </a:pPr>
              <a:t>05.12.2019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376B20-0EB1-4137-B715-9CC35907A29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DE6AF4A-B58C-4E57-8D03-2DEA54FC5AC6}" type="datetimeFigureOut">
              <a:rPr lang="ru-RU" smtClean="0"/>
              <a:pPr>
                <a:defRPr/>
              </a:pPr>
              <a:t>05.12.2019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F63730-D633-4F85-8820-28F9C7B77AD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C2018C-DAE8-4F40-B130-4107626B4080}" type="datetimeFigureOut">
              <a:rPr lang="ru-RU" smtClean="0"/>
              <a:pPr>
                <a:defRPr/>
              </a:pPr>
              <a:t>05.12.2019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CF6FDAE9-2E2F-4031-B61A-6D6BBD65C4E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F4314B-7944-453B-8D5D-569616056E89}" type="datetimeFigureOut">
              <a:rPr lang="ru-RU" smtClean="0"/>
              <a:pPr>
                <a:defRPr/>
              </a:pPr>
              <a:t>05.12.2019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216ABC-C7B4-4679-B581-D68E683BA5D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4367377-086B-42B6-A5A0-828A688B7ED6}" type="datetimeFigureOut">
              <a:rPr lang="ru-RU" smtClean="0"/>
              <a:pPr>
                <a:defRPr/>
              </a:pPr>
              <a:t>05.12.2019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6B9736-A669-4CB3-AB95-D2BCC106171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B98B6CD-883A-43AB-BEF9-D32573E3C9B6}" type="datetimeFigureOut">
              <a:rPr lang="ru-RU" smtClean="0"/>
              <a:pPr>
                <a:defRPr/>
              </a:pPr>
              <a:t>05.12.2019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pPr>
              <a:defRPr/>
            </a:pPr>
            <a:fld id="{50309908-DA1F-43B0-A496-0AA4CF5CCFF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1D810C-4A7B-43CE-A18C-7CEFBFB480FC}" type="datetimeFigureOut">
              <a:rPr lang="ru-RU" smtClean="0"/>
              <a:pPr>
                <a:defRPr/>
              </a:pPr>
              <a:t>05.12.2019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466DC9-861F-4C48-BCBA-968B5F3632C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4F3C479-1E51-4866-8827-6CFCF85FCB6F}" type="datetimeFigureOut">
              <a:rPr lang="ru-RU" smtClean="0"/>
              <a:pPr>
                <a:defRPr/>
              </a:pPr>
              <a:t>05.12.2019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15D06E-13F5-4506-9D07-BBF7EE5EDE9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C20E11-2F3C-4E9C-9269-760DB7EAB8B9}" type="datetimeFigureOut">
              <a:rPr lang="ru-RU" smtClean="0"/>
              <a:pPr>
                <a:defRPr/>
              </a:pPr>
              <a:t>05.12.2019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479856-70C2-46F7-A98A-6EEFC5820AD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3445847-BA58-433D-B84B-A85A2839C17F}" type="datetimeFigureOut">
              <a:rPr lang="ru-RU" smtClean="0"/>
              <a:pPr>
                <a:defRPr/>
              </a:pPr>
              <a:t>05.12.2019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7DD096-75AC-4E81-8306-0EB04BA1096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91A71E07-176B-4963-90EB-C589F999F7AA}" type="datetimeFigureOut">
              <a:rPr lang="ru-RU" smtClean="0"/>
              <a:pPr>
                <a:defRPr/>
              </a:pPr>
              <a:t>05.12.2019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FAD5656-30BE-4E54-9AE4-07F84176405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68C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1500166" y="2075066"/>
            <a:ext cx="628654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800" b="1" i="1" dirty="0" err="1" smtClean="0">
                <a:solidFill>
                  <a:srgbClr val="000000"/>
                </a:solidFill>
                <a:latin typeface="Monotype Corsiva" pitchFamily="66" charset="0"/>
                <a:cs typeface="Times New Roman" pitchFamily="18" charset="0"/>
              </a:rPr>
              <a:t>Предложениейин</a:t>
            </a:r>
            <a:r>
              <a:rPr lang="ru-RU" sz="4800" b="1" i="1" dirty="0" smtClean="0">
                <a:solidFill>
                  <a:srgbClr val="000000"/>
                </a:solidFill>
                <a:latin typeface="Monotype Corsiva" pitchFamily="66" charset="0"/>
                <a:cs typeface="Times New Roman" pitchFamily="18" charset="0"/>
              </a:rPr>
              <a:t> 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800" b="1" i="1" dirty="0" smtClean="0">
                <a:solidFill>
                  <a:srgbClr val="000000"/>
                </a:solidFill>
                <a:latin typeface="Monotype Corsiva" pitchFamily="66" charset="0"/>
                <a:cs typeface="Times New Roman"/>
              </a:rPr>
              <a:t>II</a:t>
            </a:r>
            <a:r>
              <a:rPr lang="ru-RU" sz="4800" b="1" i="1" dirty="0" smtClean="0">
                <a:solidFill>
                  <a:srgbClr val="000000"/>
                </a:solidFill>
                <a:latin typeface="Monotype Corsiva" pitchFamily="66" charset="0"/>
                <a:cs typeface="Times New Roman"/>
              </a:rPr>
              <a:t> </a:t>
            </a:r>
            <a:r>
              <a:rPr lang="ru-RU" sz="4800" b="1" i="1" dirty="0" err="1" smtClean="0">
                <a:solidFill>
                  <a:srgbClr val="000000"/>
                </a:solidFill>
                <a:latin typeface="Monotype Corsiva" pitchFamily="66" charset="0"/>
                <a:cs typeface="Times New Roman"/>
              </a:rPr>
              <a:t>дережайин</a:t>
            </a:r>
            <a:r>
              <a:rPr lang="ru-RU" sz="4800" b="1" i="1" dirty="0" smtClean="0">
                <a:solidFill>
                  <a:srgbClr val="000000"/>
                </a:solidFill>
                <a:latin typeface="Monotype Corsiva" pitchFamily="66" charset="0"/>
                <a:cs typeface="Times New Roman"/>
              </a:rPr>
              <a:t> </a:t>
            </a:r>
            <a:r>
              <a:rPr lang="ru-RU" sz="4800" b="1" i="1" dirty="0" err="1" smtClean="0">
                <a:solidFill>
                  <a:srgbClr val="000000"/>
                </a:solidFill>
                <a:latin typeface="Monotype Corsiva" pitchFamily="66" charset="0"/>
                <a:cs typeface="Times New Roman"/>
              </a:rPr>
              <a:t>членар</a:t>
            </a:r>
            <a:endParaRPr kumimoji="0" lang="ru-RU" sz="48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55576" y="620688"/>
            <a:ext cx="7704856" cy="674712"/>
          </a:xfrm>
        </p:spPr>
        <p:txBody>
          <a:bodyPr>
            <a:normAutofit fontScale="90000"/>
          </a:bodyPr>
          <a:lstStyle/>
          <a:p>
            <a:r>
              <a:rPr lang="ru-RU" cap="none" dirty="0" smtClean="0">
                <a:solidFill>
                  <a:srgbClr val="800000"/>
                </a:solidFill>
                <a:latin typeface="Monotype Corsiva" pitchFamily="66" charset="0"/>
              </a:rPr>
              <a:t/>
            </a:r>
            <a:br>
              <a:rPr lang="ru-RU" cap="none" dirty="0" smtClean="0">
                <a:solidFill>
                  <a:srgbClr val="800000"/>
                </a:solidFill>
                <a:latin typeface="Monotype Corsiva" pitchFamily="66" charset="0"/>
              </a:rPr>
            </a:br>
            <a:r>
              <a:rPr lang="ru-RU" cap="none" dirty="0" smtClean="0">
                <a:solidFill>
                  <a:srgbClr val="800000"/>
                </a:solidFill>
                <a:latin typeface="Monotype Corsiva" pitchFamily="66" charset="0"/>
              </a:rPr>
              <a:t/>
            </a:r>
            <a:br>
              <a:rPr lang="ru-RU" cap="none" dirty="0" smtClean="0">
                <a:solidFill>
                  <a:srgbClr val="800000"/>
                </a:solidFill>
                <a:latin typeface="Monotype Corsiva" pitchFamily="66" charset="0"/>
              </a:rPr>
            </a:br>
            <a:r>
              <a:rPr lang="ru-RU" b="1" u="sng" cap="none" dirty="0" smtClean="0">
                <a:solidFill>
                  <a:srgbClr val="002060"/>
                </a:solidFill>
                <a:latin typeface="Monotype Corsiva" pitchFamily="66" charset="0"/>
              </a:rPr>
              <a:t>ПИЛГЪАРИН  КЬЯЛАН  ШКОЛА</a:t>
            </a:r>
            <a:r>
              <a:rPr lang="ru-RU" cap="none" dirty="0" smtClean="0">
                <a:latin typeface="Monotype Corsiva" pitchFamily="66" charset="0"/>
              </a:rPr>
              <a:t/>
            </a:r>
            <a:br>
              <a:rPr lang="ru-RU" cap="none" dirty="0" smtClean="0">
                <a:latin typeface="Monotype Corsiva" pitchFamily="66" charset="0"/>
              </a:rPr>
            </a:br>
            <a:r>
              <a:rPr lang="ru-RU" cap="none" dirty="0" err="1" smtClean="0">
                <a:solidFill>
                  <a:srgbClr val="800000"/>
                </a:solidFill>
                <a:latin typeface="Monotype Corsiva" pitchFamily="66" charset="0"/>
              </a:rPr>
              <a:t>Гьязур</a:t>
            </a:r>
            <a:r>
              <a:rPr lang="ru-RU" cap="none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cap="none" dirty="0" err="1" smtClean="0">
                <a:solidFill>
                  <a:srgbClr val="800000"/>
                </a:solidFill>
                <a:latin typeface="Monotype Corsiva" pitchFamily="66" charset="0"/>
              </a:rPr>
              <a:t>ва</a:t>
            </a:r>
            <a:r>
              <a:rPr lang="ru-RU" cap="none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cap="none" dirty="0" err="1" smtClean="0">
                <a:solidFill>
                  <a:srgbClr val="800000"/>
                </a:solidFill>
                <a:latin typeface="Monotype Corsiva" pitchFamily="66" charset="0"/>
              </a:rPr>
              <a:t>тартиб</a:t>
            </a:r>
            <a:r>
              <a:rPr lang="ru-RU" cap="none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cap="none" dirty="0" err="1" smtClean="0">
                <a:solidFill>
                  <a:srgbClr val="800000"/>
                </a:solidFill>
                <a:latin typeface="Monotype Corsiva" pitchFamily="66" charset="0"/>
              </a:rPr>
              <a:t>гъап</a:t>
            </a:r>
            <a:r>
              <a:rPr lang="en-US" cap="none" dirty="0" smtClean="0">
                <a:solidFill>
                  <a:srgbClr val="800000"/>
                </a:solidFill>
                <a:latin typeface="Monotype Corsiva" pitchFamily="66" charset="0"/>
              </a:rPr>
              <a:t>I</a:t>
            </a:r>
            <a:r>
              <a:rPr lang="ru-RU" cap="none" dirty="0" err="1" smtClean="0">
                <a:solidFill>
                  <a:srgbClr val="800000"/>
                </a:solidFill>
                <a:latin typeface="Monotype Corsiva" pitchFamily="66" charset="0"/>
              </a:rPr>
              <a:t>ур</a:t>
            </a:r>
            <a:r>
              <a:rPr lang="ru-RU" cap="none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cap="none" dirty="0" err="1" smtClean="0">
                <a:solidFill>
                  <a:srgbClr val="800000"/>
                </a:solidFill>
                <a:latin typeface="Monotype Corsiva" pitchFamily="66" charset="0"/>
              </a:rPr>
              <a:t>табасаран</a:t>
            </a:r>
            <a:r>
              <a:rPr lang="ru-RU" cap="none" dirty="0" smtClean="0">
                <a:solidFill>
                  <a:srgbClr val="800000"/>
                </a:solidFill>
                <a:latin typeface="Monotype Corsiva" pitchFamily="66" charset="0"/>
              </a:rPr>
              <a:t> ч</a:t>
            </a:r>
            <a:r>
              <a:rPr lang="en-US" cap="none" dirty="0" smtClean="0">
                <a:solidFill>
                  <a:srgbClr val="800000"/>
                </a:solidFill>
                <a:latin typeface="Monotype Corsiva" pitchFamily="66" charset="0"/>
              </a:rPr>
              <a:t>I</a:t>
            </a:r>
            <a:r>
              <a:rPr lang="ru-RU" cap="none" dirty="0" err="1" smtClean="0">
                <a:solidFill>
                  <a:srgbClr val="800000"/>
                </a:solidFill>
                <a:latin typeface="Monotype Corsiva" pitchFamily="66" charset="0"/>
              </a:rPr>
              <a:t>алнан</a:t>
            </a:r>
            <a:r>
              <a:rPr lang="ru-RU" cap="none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cap="none" dirty="0" err="1" smtClean="0">
                <a:solidFill>
                  <a:srgbClr val="800000"/>
                </a:solidFill>
                <a:latin typeface="Monotype Corsiva" pitchFamily="66" charset="0"/>
              </a:rPr>
              <a:t>ва</a:t>
            </a:r>
            <a:r>
              <a:rPr lang="ru-RU" cap="none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cap="none" dirty="0" err="1" smtClean="0">
                <a:solidFill>
                  <a:srgbClr val="800000"/>
                </a:solidFill>
                <a:latin typeface="Monotype Corsiva" pitchFamily="66" charset="0"/>
              </a:rPr>
              <a:t>литературайин</a:t>
            </a:r>
            <a:r>
              <a:rPr lang="ru-RU" cap="none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cap="none" dirty="0" err="1" smtClean="0">
                <a:solidFill>
                  <a:srgbClr val="800000"/>
                </a:solidFill>
                <a:latin typeface="Monotype Corsiva" pitchFamily="66" charset="0"/>
              </a:rPr>
              <a:t>мялим</a:t>
            </a:r>
            <a:r>
              <a:rPr lang="ru-RU" cap="none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cap="none" dirty="0" err="1" smtClean="0">
                <a:solidFill>
                  <a:srgbClr val="800000"/>
                </a:solidFill>
                <a:latin typeface="Monotype Corsiva" pitchFamily="66" charset="0"/>
              </a:rPr>
              <a:t>Абдуризаков</a:t>
            </a:r>
            <a:r>
              <a:rPr lang="ru-RU" cap="none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cap="none" dirty="0" err="1" smtClean="0">
                <a:solidFill>
                  <a:srgbClr val="800000"/>
                </a:solidFill>
                <a:latin typeface="Monotype Corsiva" pitchFamily="66" charset="0"/>
              </a:rPr>
              <a:t>Садулла</a:t>
            </a:r>
            <a:r>
              <a:rPr lang="ru-RU" cap="none" dirty="0" smtClean="0">
                <a:solidFill>
                  <a:srgbClr val="800000"/>
                </a:solidFill>
                <a:latin typeface="Monotype Corsiva" pitchFamily="66" charset="0"/>
              </a:rPr>
              <a:t> А.</a:t>
            </a:r>
            <a:r>
              <a:rPr lang="ru-RU" cap="none" dirty="0" smtClean="0">
                <a:solidFill>
                  <a:srgbClr val="FFFF00"/>
                </a:solidFill>
                <a:latin typeface="Monotype Corsiva" pitchFamily="66" charset="0"/>
              </a:rPr>
              <a:t> </a:t>
            </a:r>
            <a:endParaRPr lang="ru-RU" cap="none" dirty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331640" y="2132857"/>
            <a:ext cx="6408712" cy="3096344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9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EDCCCB"/>
          </a:solidFill>
          <a:ln w="9525">
            <a:noFill/>
            <a:miter lim="800000"/>
            <a:headEnd/>
            <a:tailEnd/>
          </a:ln>
        </p:spPr>
      </p:pic>
      <p:sp>
        <p:nvSpPr>
          <p:cNvPr id="82947" name="Rectangle 3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56207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</a:rPr>
              <a:t>Определение</a:t>
            </a:r>
          </a:p>
        </p:txBody>
      </p:sp>
      <p:sp>
        <p:nvSpPr>
          <p:cNvPr id="82948" name="Rectangle 4"/>
          <p:cNvSpPr>
            <a:spLocks noGrp="1"/>
          </p:cNvSpPr>
          <p:nvPr>
            <p:ph idx="1"/>
          </p:nvPr>
        </p:nvSpPr>
        <p:spPr>
          <a:xfrm>
            <a:off x="323528" y="980728"/>
            <a:ext cx="8515672" cy="452333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3900" b="1" dirty="0" err="1" smtClean="0">
                <a:solidFill>
                  <a:srgbClr val="FF0000"/>
                </a:solidFill>
                <a:latin typeface="Monotype Corsiva" pitchFamily="66" charset="0"/>
              </a:rPr>
              <a:t>Улупуру</a:t>
            </a:r>
            <a:r>
              <a:rPr lang="ru-RU" sz="3900" b="1" dirty="0" smtClean="0">
                <a:solidFill>
                  <a:srgbClr val="FF0000"/>
                </a:solidFill>
                <a:latin typeface="Monotype Corsiva" pitchFamily="66" charset="0"/>
              </a:rPr>
              <a:t>: </a:t>
            </a:r>
            <a:r>
              <a:rPr lang="ru-RU" sz="3900" b="1" dirty="0" err="1" smtClean="0">
                <a:solidFill>
                  <a:srgbClr val="800000"/>
                </a:solidFill>
                <a:latin typeface="Monotype Corsiva" pitchFamily="66" charset="0"/>
              </a:rPr>
              <a:t>мутмуйин</a:t>
            </a:r>
            <a:r>
              <a:rPr lang="ru-RU" sz="3900" b="1" dirty="0" smtClean="0">
                <a:solidFill>
                  <a:srgbClr val="800000"/>
                </a:solidFill>
                <a:latin typeface="Monotype Corsiva" pitchFamily="66" charset="0"/>
              </a:rPr>
              <a:t> (</a:t>
            </a:r>
            <a:r>
              <a:rPr lang="ru-RU" sz="3900" b="1" dirty="0" err="1" smtClean="0">
                <a:solidFill>
                  <a:srgbClr val="800000"/>
                </a:solidFill>
                <a:latin typeface="Monotype Corsiva" pitchFamily="66" charset="0"/>
              </a:rPr>
              <a:t>шейънан</a:t>
            </a:r>
            <a:r>
              <a:rPr lang="ru-RU" sz="3900" b="1" dirty="0" smtClean="0">
                <a:solidFill>
                  <a:srgbClr val="800000"/>
                </a:solidFill>
                <a:latin typeface="Monotype Corsiva" pitchFamily="66" charset="0"/>
              </a:rPr>
              <a:t>) </a:t>
            </a:r>
            <a:r>
              <a:rPr lang="ru-RU" sz="3900" b="1" dirty="0" err="1" smtClean="0">
                <a:solidFill>
                  <a:srgbClr val="800000"/>
                </a:solidFill>
                <a:latin typeface="Monotype Corsiva" pitchFamily="66" charset="0"/>
              </a:rPr>
              <a:t>ва</a:t>
            </a:r>
            <a:r>
              <a:rPr lang="ru-RU" sz="39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3900" b="1" dirty="0" err="1" smtClean="0">
                <a:solidFill>
                  <a:srgbClr val="800000"/>
                </a:solidFill>
                <a:latin typeface="Monotype Corsiva" pitchFamily="66" charset="0"/>
              </a:rPr>
              <a:t>дидин</a:t>
            </a:r>
            <a:r>
              <a:rPr lang="ru-RU" sz="39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3900" b="1" dirty="0" err="1" smtClean="0">
                <a:solidFill>
                  <a:srgbClr val="800000"/>
                </a:solidFill>
                <a:latin typeface="Monotype Corsiva" pitchFamily="66" charset="0"/>
              </a:rPr>
              <a:t>йишв</a:t>
            </a:r>
            <a:r>
              <a:rPr lang="ru-RU" sz="39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3900" b="1" dirty="0" err="1" smtClean="0">
                <a:solidFill>
                  <a:srgbClr val="800000"/>
                </a:solidFill>
                <a:latin typeface="Monotype Corsiva" pitchFamily="66" charset="0"/>
              </a:rPr>
              <a:t>бисру</a:t>
            </a:r>
            <a:r>
              <a:rPr lang="ru-RU" sz="39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3900" b="1" dirty="0" err="1" smtClean="0">
                <a:solidFill>
                  <a:srgbClr val="800000"/>
                </a:solidFill>
                <a:latin typeface="Monotype Corsiva" pitchFamily="66" charset="0"/>
              </a:rPr>
              <a:t>гафарин</a:t>
            </a:r>
            <a:r>
              <a:rPr lang="ru-RU" sz="39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3900" b="1" dirty="0" err="1" smtClean="0">
                <a:solidFill>
                  <a:srgbClr val="800000"/>
                </a:solidFill>
                <a:latin typeface="Monotype Corsiva" pitchFamily="66" charset="0"/>
              </a:rPr>
              <a:t>ери</a:t>
            </a:r>
            <a:r>
              <a:rPr lang="ru-RU" sz="3900" b="1" dirty="0" smtClean="0">
                <a:solidFill>
                  <a:srgbClr val="800000"/>
                </a:solidFill>
                <a:latin typeface="Monotype Corsiva" pitchFamily="66" charset="0"/>
              </a:rPr>
              <a:t>, </a:t>
            </a:r>
            <a:r>
              <a:rPr lang="ru-RU" sz="3900" b="1" dirty="0" err="1" smtClean="0">
                <a:solidFill>
                  <a:srgbClr val="800000"/>
                </a:solidFill>
                <a:latin typeface="Monotype Corsiva" pitchFamily="66" charset="0"/>
              </a:rPr>
              <a:t>тялукьвал</a:t>
            </a:r>
            <a:r>
              <a:rPr lang="ru-RU" sz="3900" b="1" dirty="0" smtClean="0">
                <a:solidFill>
                  <a:srgbClr val="800000"/>
                </a:solidFill>
                <a:latin typeface="Monotype Corsiva" pitchFamily="66" charset="0"/>
              </a:rPr>
              <a:t>, </a:t>
            </a:r>
            <a:r>
              <a:rPr lang="ru-RU" sz="3900" b="1" dirty="0" err="1" smtClean="0">
                <a:solidFill>
                  <a:srgbClr val="800000"/>
                </a:solidFill>
                <a:latin typeface="Monotype Corsiva" pitchFamily="66" charset="0"/>
              </a:rPr>
              <a:t>эйсивал</a:t>
            </a:r>
            <a:r>
              <a:rPr lang="ru-RU" sz="3900" b="1" dirty="0" smtClean="0">
                <a:solidFill>
                  <a:srgbClr val="800000"/>
                </a:solidFill>
                <a:latin typeface="Monotype Corsiva" pitchFamily="66" charset="0"/>
              </a:rPr>
              <a:t>, </a:t>
            </a:r>
            <a:r>
              <a:rPr lang="ru-RU" sz="3900" b="1" dirty="0" err="1" smtClean="0">
                <a:solidFill>
                  <a:srgbClr val="800000"/>
                </a:solidFill>
                <a:latin typeface="Monotype Corsiva" pitchFamily="66" charset="0"/>
              </a:rPr>
              <a:t>кьадар</a:t>
            </a:r>
            <a:r>
              <a:rPr lang="ru-RU" sz="3900" b="1" dirty="0" smtClean="0">
                <a:solidFill>
                  <a:srgbClr val="800000"/>
                </a:solidFill>
                <a:latin typeface="Monotype Corsiva" pitchFamily="66" charset="0"/>
              </a:rPr>
              <a:t>, </a:t>
            </a:r>
            <a:r>
              <a:rPr lang="ru-RU" sz="3900" b="1" dirty="0" err="1" smtClean="0">
                <a:solidFill>
                  <a:srgbClr val="800000"/>
                </a:solidFill>
                <a:latin typeface="Monotype Corsiva" pitchFamily="66" charset="0"/>
              </a:rPr>
              <a:t>тартиб</a:t>
            </a:r>
            <a:r>
              <a:rPr lang="ru-RU" sz="3900" b="1" dirty="0" smtClean="0">
                <a:solidFill>
                  <a:srgbClr val="800000"/>
                </a:solidFill>
                <a:latin typeface="Monotype Corsiva" pitchFamily="66" charset="0"/>
              </a:rPr>
              <a:t>, </a:t>
            </a:r>
            <a:r>
              <a:rPr lang="ru-RU" sz="3900" b="1" dirty="0" err="1" smtClean="0">
                <a:solidFill>
                  <a:srgbClr val="800000"/>
                </a:solidFill>
                <a:latin typeface="Monotype Corsiva" pitchFamily="66" charset="0"/>
              </a:rPr>
              <a:t>нубат</a:t>
            </a:r>
            <a:r>
              <a:rPr lang="ru-RU" sz="3900" b="1" dirty="0" smtClean="0">
                <a:solidFill>
                  <a:srgbClr val="800000"/>
                </a:solidFill>
                <a:latin typeface="Monotype Corsiva" pitchFamily="66" charset="0"/>
              </a:rPr>
              <a:t>.</a:t>
            </a:r>
          </a:p>
          <a:p>
            <a:pPr>
              <a:buNone/>
            </a:pPr>
            <a:r>
              <a:rPr lang="ru-RU" sz="3900" b="1" dirty="0" err="1" smtClean="0">
                <a:solidFill>
                  <a:srgbClr val="FF0000"/>
                </a:solidFill>
                <a:latin typeface="Monotype Corsiva" pitchFamily="66" charset="0"/>
              </a:rPr>
              <a:t>Суалар:</a:t>
            </a:r>
            <a:r>
              <a:rPr lang="ru-RU" sz="3900" b="1" dirty="0" err="1" smtClean="0">
                <a:solidFill>
                  <a:srgbClr val="800000"/>
                </a:solidFill>
                <a:latin typeface="Monotype Corsiva" pitchFamily="66" charset="0"/>
              </a:rPr>
              <a:t>фицир?фициб</a:t>
            </a:r>
            <a:r>
              <a:rPr lang="ru-RU" sz="3900" b="1" dirty="0" smtClean="0">
                <a:solidFill>
                  <a:srgbClr val="800000"/>
                </a:solidFill>
                <a:latin typeface="Monotype Corsiva" pitchFamily="66" charset="0"/>
              </a:rPr>
              <a:t>? </a:t>
            </a:r>
            <a:r>
              <a:rPr lang="ru-RU" sz="3900" b="1" dirty="0" err="1" smtClean="0">
                <a:solidFill>
                  <a:srgbClr val="800000"/>
                </a:solidFill>
                <a:latin typeface="Monotype Corsiva" pitchFamily="66" charset="0"/>
              </a:rPr>
              <a:t>фицдар</a:t>
            </a:r>
            <a:r>
              <a:rPr lang="ru-RU" sz="3900" b="1" dirty="0" smtClean="0">
                <a:solidFill>
                  <a:srgbClr val="800000"/>
                </a:solidFill>
                <a:latin typeface="Monotype Corsiva" pitchFamily="66" charset="0"/>
              </a:rPr>
              <a:t>? </a:t>
            </a:r>
            <a:r>
              <a:rPr lang="ru-RU" sz="3900" b="1" dirty="0" err="1" smtClean="0">
                <a:solidFill>
                  <a:srgbClr val="800000"/>
                </a:solidFill>
                <a:latin typeface="Monotype Corsiva" pitchFamily="66" charset="0"/>
              </a:rPr>
              <a:t>фунур</a:t>
            </a:r>
            <a:r>
              <a:rPr lang="ru-RU" sz="3900" b="1" dirty="0" smtClean="0">
                <a:solidFill>
                  <a:srgbClr val="800000"/>
                </a:solidFill>
                <a:latin typeface="Monotype Corsiva" pitchFamily="66" charset="0"/>
              </a:rPr>
              <a:t>? </a:t>
            </a:r>
            <a:r>
              <a:rPr lang="ru-RU" sz="3900" b="1" dirty="0" err="1" smtClean="0">
                <a:solidFill>
                  <a:srgbClr val="800000"/>
                </a:solidFill>
                <a:latin typeface="Monotype Corsiva" pitchFamily="66" charset="0"/>
              </a:rPr>
              <a:t>фунуб</a:t>
            </a:r>
            <a:r>
              <a:rPr lang="ru-RU" sz="3900" b="1" dirty="0" smtClean="0">
                <a:solidFill>
                  <a:srgbClr val="800000"/>
                </a:solidFill>
                <a:latin typeface="Monotype Corsiva" pitchFamily="66" charset="0"/>
              </a:rPr>
              <a:t>? </a:t>
            </a:r>
            <a:r>
              <a:rPr lang="ru-RU" sz="3900" b="1" dirty="0" err="1" smtClean="0">
                <a:solidFill>
                  <a:srgbClr val="800000"/>
                </a:solidFill>
                <a:latin typeface="Monotype Corsiva" pitchFamily="66" charset="0"/>
              </a:rPr>
              <a:t>фундар</a:t>
            </a:r>
            <a:r>
              <a:rPr lang="ru-RU" sz="3900" b="1" dirty="0" smtClean="0">
                <a:solidFill>
                  <a:srgbClr val="800000"/>
                </a:solidFill>
                <a:latin typeface="Monotype Corsiva" pitchFamily="66" charset="0"/>
              </a:rPr>
              <a:t>? </a:t>
            </a:r>
            <a:r>
              <a:rPr lang="ru-RU" sz="3900" b="1" dirty="0" err="1" smtClean="0">
                <a:solidFill>
                  <a:srgbClr val="800000"/>
                </a:solidFill>
                <a:latin typeface="Monotype Corsiva" pitchFamily="66" charset="0"/>
              </a:rPr>
              <a:t>шлин</a:t>
            </a:r>
            <a:r>
              <a:rPr lang="ru-RU" sz="3900" b="1" dirty="0" smtClean="0">
                <a:solidFill>
                  <a:srgbClr val="800000"/>
                </a:solidFill>
                <a:latin typeface="Monotype Corsiva" pitchFamily="66" charset="0"/>
              </a:rPr>
              <a:t>? </a:t>
            </a:r>
            <a:r>
              <a:rPr lang="ru-RU" sz="3900" b="1" dirty="0" err="1" smtClean="0">
                <a:solidFill>
                  <a:srgbClr val="800000"/>
                </a:solidFill>
                <a:latin typeface="Monotype Corsiva" pitchFamily="66" charset="0"/>
              </a:rPr>
              <a:t>фтин</a:t>
            </a:r>
            <a:r>
              <a:rPr lang="ru-RU" sz="3900" b="1" dirty="0" smtClean="0">
                <a:solidFill>
                  <a:srgbClr val="800000"/>
                </a:solidFill>
                <a:latin typeface="Monotype Corsiva" pitchFamily="66" charset="0"/>
              </a:rPr>
              <a:t>? </a:t>
            </a:r>
            <a:r>
              <a:rPr lang="ru-RU" sz="3900" b="1" dirty="0" err="1" smtClean="0">
                <a:solidFill>
                  <a:srgbClr val="800000"/>
                </a:solidFill>
                <a:latin typeface="Monotype Corsiva" pitchFamily="66" charset="0"/>
              </a:rPr>
              <a:t>фужарин</a:t>
            </a:r>
            <a:r>
              <a:rPr lang="ru-RU" sz="3900" b="1" dirty="0" smtClean="0">
                <a:solidFill>
                  <a:srgbClr val="800000"/>
                </a:solidFill>
                <a:latin typeface="Monotype Corsiva" pitchFamily="66" charset="0"/>
              </a:rPr>
              <a:t>? </a:t>
            </a:r>
            <a:r>
              <a:rPr lang="ru-RU" sz="3900" b="1" dirty="0" err="1" smtClean="0">
                <a:solidFill>
                  <a:srgbClr val="800000"/>
                </a:solidFill>
                <a:latin typeface="Monotype Corsiva" pitchFamily="66" charset="0"/>
              </a:rPr>
              <a:t>фйирин</a:t>
            </a:r>
            <a:r>
              <a:rPr lang="ru-RU" sz="3900" b="1" dirty="0" smtClean="0">
                <a:solidFill>
                  <a:srgbClr val="800000"/>
                </a:solidFill>
                <a:latin typeface="Monotype Corsiva" pitchFamily="66" charset="0"/>
              </a:rPr>
              <a:t>? </a:t>
            </a:r>
            <a:r>
              <a:rPr lang="ru-RU" sz="3900" b="1" dirty="0" err="1" smtClean="0">
                <a:solidFill>
                  <a:srgbClr val="800000"/>
                </a:solidFill>
                <a:latin typeface="Monotype Corsiva" pitchFamily="66" charset="0"/>
              </a:rPr>
              <a:t>швнур</a:t>
            </a:r>
            <a:r>
              <a:rPr lang="ru-RU" sz="3900" b="1" dirty="0" smtClean="0">
                <a:solidFill>
                  <a:srgbClr val="800000"/>
                </a:solidFill>
                <a:latin typeface="Monotype Corsiva" pitchFamily="66" charset="0"/>
              </a:rPr>
              <a:t>(-пи)? </a:t>
            </a:r>
            <a:r>
              <a:rPr lang="ru-RU" sz="3900" b="1" dirty="0" err="1" smtClean="0">
                <a:solidFill>
                  <a:srgbClr val="800000"/>
                </a:solidFill>
                <a:latin typeface="Monotype Corsiva" pitchFamily="66" charset="0"/>
              </a:rPr>
              <a:t>швнуб</a:t>
            </a:r>
            <a:r>
              <a:rPr lang="ru-RU" sz="3900" b="1" dirty="0" smtClean="0">
                <a:solidFill>
                  <a:srgbClr val="800000"/>
                </a:solidFill>
                <a:latin typeface="Monotype Corsiva" pitchFamily="66" charset="0"/>
              </a:rPr>
              <a:t>(-пи)? </a:t>
            </a:r>
            <a:endParaRPr lang="ru-RU" sz="3900" b="1" dirty="0" smtClean="0">
              <a:solidFill>
                <a:srgbClr val="800000"/>
              </a:solidFill>
              <a:latin typeface="Monotype Corsiva" pitchFamily="66" charset="0"/>
            </a:endParaRPr>
          </a:p>
          <a:p>
            <a:pPr>
              <a:buNone/>
            </a:pPr>
            <a:r>
              <a:rPr lang="ru-RU" sz="3900" b="1" dirty="0" err="1" smtClean="0">
                <a:solidFill>
                  <a:srgbClr val="FF0000"/>
                </a:solidFill>
                <a:latin typeface="Monotype Corsiva" pitchFamily="66" charset="0"/>
              </a:rPr>
              <a:t>Вуди</a:t>
            </a:r>
            <a:r>
              <a:rPr lang="ru-RU" sz="3900" b="1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3900" b="1" dirty="0" err="1" smtClean="0">
                <a:solidFill>
                  <a:srgbClr val="FF0000"/>
                </a:solidFill>
                <a:latin typeface="Monotype Corsiva" pitchFamily="66" charset="0"/>
              </a:rPr>
              <a:t>шулу</a:t>
            </a:r>
            <a:r>
              <a:rPr lang="ru-RU" sz="3900" b="1" dirty="0" smtClean="0">
                <a:solidFill>
                  <a:srgbClr val="FF0000"/>
                </a:solidFill>
                <a:latin typeface="Monotype Corsiva" pitchFamily="66" charset="0"/>
              </a:rPr>
              <a:t>: </a:t>
            </a:r>
            <a:r>
              <a:rPr lang="ru-RU" sz="3900" b="1" dirty="0" err="1" smtClean="0">
                <a:solidFill>
                  <a:srgbClr val="800000"/>
                </a:solidFill>
                <a:latin typeface="Monotype Corsiva" pitchFamily="66" charset="0"/>
              </a:rPr>
              <a:t>прилагательнйир</a:t>
            </a:r>
            <a:r>
              <a:rPr lang="ru-RU" sz="3900" b="1" dirty="0" smtClean="0">
                <a:solidFill>
                  <a:srgbClr val="800000"/>
                </a:solidFill>
                <a:latin typeface="Monotype Corsiva" pitchFamily="66" charset="0"/>
              </a:rPr>
              <a:t>, </a:t>
            </a:r>
            <a:r>
              <a:rPr lang="ru-RU" sz="3900" b="1" dirty="0" err="1" smtClean="0">
                <a:solidFill>
                  <a:srgbClr val="800000"/>
                </a:solidFill>
                <a:latin typeface="Monotype Corsiva" pitchFamily="66" charset="0"/>
              </a:rPr>
              <a:t>причастйир</a:t>
            </a:r>
            <a:r>
              <a:rPr lang="ru-RU" sz="3900" b="1" dirty="0" smtClean="0">
                <a:solidFill>
                  <a:srgbClr val="800000"/>
                </a:solidFill>
                <a:latin typeface="Monotype Corsiva" pitchFamily="66" charset="0"/>
              </a:rPr>
              <a:t>,</a:t>
            </a:r>
          </a:p>
          <a:p>
            <a:pPr>
              <a:buNone/>
            </a:pPr>
            <a:r>
              <a:rPr lang="ru-RU" sz="3900" b="1" dirty="0" err="1" smtClean="0">
                <a:solidFill>
                  <a:srgbClr val="800000"/>
                </a:solidFill>
                <a:latin typeface="Monotype Corsiva" pitchFamily="66" charset="0"/>
              </a:rPr>
              <a:t>ччвурнан</a:t>
            </a:r>
            <a:r>
              <a:rPr lang="ru-RU" sz="39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3900" b="1" dirty="0" err="1" smtClean="0">
                <a:solidFill>
                  <a:srgbClr val="800000"/>
                </a:solidFill>
                <a:latin typeface="Monotype Corsiva" pitchFamily="66" charset="0"/>
              </a:rPr>
              <a:t>еринар</a:t>
            </a:r>
            <a:r>
              <a:rPr lang="ru-RU" sz="3900" b="1" dirty="0" smtClean="0">
                <a:solidFill>
                  <a:srgbClr val="800000"/>
                </a:solidFill>
                <a:latin typeface="Monotype Corsiva" pitchFamily="66" charset="0"/>
              </a:rPr>
              <a:t>, </a:t>
            </a:r>
            <a:r>
              <a:rPr lang="ru-RU" sz="3900" b="1" dirty="0" err="1" smtClean="0">
                <a:solidFill>
                  <a:srgbClr val="800000"/>
                </a:solidFill>
                <a:latin typeface="Monotype Corsiva" pitchFamily="66" charset="0"/>
              </a:rPr>
              <a:t>тевбан</a:t>
            </a:r>
            <a:r>
              <a:rPr lang="ru-RU" sz="39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3900" b="1" dirty="0" err="1" smtClean="0">
                <a:solidFill>
                  <a:srgbClr val="800000"/>
                </a:solidFill>
                <a:latin typeface="Monotype Corsiva" pitchFamily="66" charset="0"/>
              </a:rPr>
              <a:t>падеждиъ</a:t>
            </a:r>
            <a:r>
              <a:rPr lang="ru-RU" sz="39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3900" b="1" dirty="0" err="1" smtClean="0">
                <a:solidFill>
                  <a:srgbClr val="800000"/>
                </a:solidFill>
                <a:latin typeface="Monotype Corsiva" pitchFamily="66" charset="0"/>
              </a:rPr>
              <a:t>айи</a:t>
            </a:r>
            <a:r>
              <a:rPr lang="ru-RU" sz="39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3900" b="1" dirty="0" err="1" smtClean="0">
                <a:solidFill>
                  <a:srgbClr val="800000"/>
                </a:solidFill>
                <a:latin typeface="Monotype Corsiva" pitchFamily="66" charset="0"/>
              </a:rPr>
              <a:t>существительнйир</a:t>
            </a:r>
            <a:r>
              <a:rPr lang="ru-RU" sz="3900" b="1" dirty="0" smtClean="0">
                <a:solidFill>
                  <a:srgbClr val="800000"/>
                </a:solidFill>
                <a:latin typeface="Monotype Corsiva" pitchFamily="66" charset="0"/>
              </a:rPr>
              <a:t>, </a:t>
            </a:r>
            <a:r>
              <a:rPr lang="ru-RU" sz="3900" b="1" dirty="0" err="1" smtClean="0">
                <a:solidFill>
                  <a:srgbClr val="800000"/>
                </a:solidFill>
                <a:latin typeface="Monotype Corsiva" pitchFamily="66" charset="0"/>
              </a:rPr>
              <a:t>числительнйир</a:t>
            </a:r>
            <a:r>
              <a:rPr lang="ru-RU" sz="39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3900" b="1" dirty="0" err="1" smtClean="0">
                <a:solidFill>
                  <a:srgbClr val="800000"/>
                </a:solidFill>
                <a:latin typeface="Monotype Corsiva" pitchFamily="66" charset="0"/>
              </a:rPr>
              <a:t>ва</a:t>
            </a:r>
            <a:r>
              <a:rPr lang="ru-RU" sz="39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3900" b="1" dirty="0" err="1" smtClean="0">
                <a:solidFill>
                  <a:srgbClr val="800000"/>
                </a:solidFill>
                <a:latin typeface="Monotype Corsiva" pitchFamily="66" charset="0"/>
              </a:rPr>
              <a:t>гь.ж</a:t>
            </a:r>
            <a:r>
              <a:rPr lang="ru-RU" sz="3900" b="1" dirty="0" smtClean="0">
                <a:solidFill>
                  <a:srgbClr val="800000"/>
                </a:solidFill>
                <a:latin typeface="Monotype Corsiva" pitchFamily="66" charset="0"/>
              </a:rPr>
              <a:t>.</a:t>
            </a:r>
          </a:p>
          <a:p>
            <a:pPr>
              <a:buNone/>
            </a:pPr>
            <a:endParaRPr lang="ru-RU" sz="4000" b="1" dirty="0" smtClean="0">
              <a:solidFill>
                <a:srgbClr val="800000"/>
              </a:solidFill>
              <a:latin typeface="Monotype Corsiva" pitchFamily="66" charset="0"/>
            </a:endParaRPr>
          </a:p>
          <a:p>
            <a:pPr>
              <a:buNone/>
            </a:pPr>
            <a:endParaRPr lang="ru-RU" dirty="0" smtClean="0">
              <a:solidFill>
                <a:srgbClr val="80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9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4995" name="Rectang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z="2800" b="1" dirty="0" smtClean="0">
              <a:solidFill>
                <a:srgbClr val="800000"/>
              </a:solidFill>
              <a:latin typeface="Arial" charset="0"/>
            </a:endParaRPr>
          </a:p>
        </p:txBody>
      </p:sp>
      <p:sp>
        <p:nvSpPr>
          <p:cNvPr id="84996" name="Rectangle 4"/>
          <p:cNvSpPr>
            <a:spLocks noGrp="1"/>
          </p:cNvSpPr>
          <p:nvPr>
            <p:ph idx="1"/>
          </p:nvPr>
        </p:nvSpPr>
        <p:spPr>
          <a:xfrm>
            <a:off x="323850" y="1628775"/>
            <a:ext cx="8229600" cy="4525963"/>
          </a:xfrm>
        </p:spPr>
        <p:txBody>
          <a:bodyPr/>
          <a:lstStyle/>
          <a:p>
            <a:pPr>
              <a:buFont typeface="Arial" charset="0"/>
              <a:buNone/>
            </a:pPr>
            <a:endParaRPr lang="ru-RU" b="1" dirty="0" smtClean="0">
              <a:solidFill>
                <a:srgbClr val="800000"/>
              </a:solidFill>
              <a:latin typeface="Arial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468313" y="1412875"/>
            <a:ext cx="8351837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 sz="2800" b="1" dirty="0">
              <a:solidFill>
                <a:srgbClr val="800000"/>
              </a:solidFill>
            </a:endParaRPr>
          </a:p>
          <a:p>
            <a:pPr algn="ctr">
              <a:spcBef>
                <a:spcPct val="50000"/>
              </a:spcBef>
            </a:pPr>
            <a:endParaRPr lang="ru-RU" sz="2800" b="1" dirty="0">
              <a:solidFill>
                <a:schemeClr val="hlink"/>
              </a:solidFill>
              <a:latin typeface="Calibri" charset="-52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539552" y="3501008"/>
            <a:ext cx="8353425" cy="237648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800"/>
          </a:p>
        </p:txBody>
      </p:sp>
      <p:sp>
        <p:nvSpPr>
          <p:cNvPr id="11" name="Прямоугольник 10"/>
          <p:cNvSpPr/>
          <p:nvPr/>
        </p:nvSpPr>
        <p:spPr>
          <a:xfrm>
            <a:off x="539552" y="548680"/>
            <a:ext cx="8208912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Monotype Corsiva" pitchFamily="66" charset="0"/>
              </a:rPr>
              <a:t>Лизи</a:t>
            </a:r>
            <a:r>
              <a:rPr lang="ru-RU" sz="4000" b="1" dirty="0" smtClean="0">
                <a:latin typeface="Monotype Corsiva" pitchFamily="66" charset="0"/>
              </a:rPr>
              <a:t> </a:t>
            </a:r>
            <a:r>
              <a:rPr lang="ru-RU" sz="4000" b="1" dirty="0" err="1" smtClean="0">
                <a:latin typeface="Monotype Corsiva" pitchFamily="66" charset="0"/>
              </a:rPr>
              <a:t>ахсрар</a:t>
            </a:r>
            <a:r>
              <a:rPr lang="ru-RU" sz="4000" b="1" dirty="0" smtClean="0">
                <a:latin typeface="Monotype Corsiva" pitchFamily="66" charset="0"/>
              </a:rPr>
              <a:t> </a:t>
            </a:r>
            <a:r>
              <a:rPr lang="ru-RU" sz="4000" b="1" dirty="0" err="1" smtClean="0">
                <a:latin typeface="Monotype Corsiva" pitchFamily="66" charset="0"/>
              </a:rPr>
              <a:t>ккиврайи</a:t>
            </a:r>
            <a:r>
              <a:rPr lang="ru-RU" sz="4000" b="1" dirty="0" smtClean="0">
                <a:latin typeface="Monotype Corsiva" pitchFamily="66" charset="0"/>
              </a:rPr>
              <a:t>.</a:t>
            </a:r>
          </a:p>
          <a:p>
            <a:r>
              <a:rPr lang="ru-RU" sz="4000" b="1" dirty="0" err="1" smtClean="0">
                <a:solidFill>
                  <a:srgbClr val="FF0000"/>
                </a:solidFill>
                <a:latin typeface="Monotype Corsiva" pitchFamily="66" charset="0"/>
              </a:rPr>
              <a:t>Рякъди</a:t>
            </a:r>
            <a:r>
              <a:rPr lang="ru-RU" sz="4000" b="1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  <a:latin typeface="Monotype Corsiva" pitchFamily="66" charset="0"/>
              </a:rPr>
              <a:t>гъягъюрайи</a:t>
            </a:r>
            <a:r>
              <a:rPr lang="ru-RU" sz="4000" b="1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4000" b="1" dirty="0" smtClean="0">
                <a:latin typeface="Monotype Corsiva" pitchFamily="66" charset="0"/>
              </a:rPr>
              <a:t>бай </a:t>
            </a:r>
            <a:r>
              <a:rPr lang="ru-RU" sz="4000" b="1" dirty="0" err="1" smtClean="0">
                <a:latin typeface="Monotype Corsiva" pitchFamily="66" charset="0"/>
              </a:rPr>
              <a:t>узухьинди</a:t>
            </a:r>
            <a:r>
              <a:rPr lang="ru-RU" sz="4000" b="1" dirty="0" smtClean="0">
                <a:latin typeface="Monotype Corsiva" pitchFamily="66" charset="0"/>
              </a:rPr>
              <a:t> </a:t>
            </a:r>
            <a:r>
              <a:rPr lang="ru-RU" sz="4000" b="1" dirty="0" err="1" smtClean="0">
                <a:latin typeface="Monotype Corsiva" pitchFamily="66" charset="0"/>
              </a:rPr>
              <a:t>илт</a:t>
            </a:r>
            <a:r>
              <a:rPr lang="en-US" sz="4000" b="1" dirty="0" smtClean="0">
                <a:latin typeface="Monotype Corsiva" pitchFamily="66" charset="0"/>
              </a:rPr>
              <a:t>I</a:t>
            </a:r>
            <a:r>
              <a:rPr lang="ru-RU" sz="4000" b="1" dirty="0" err="1" smtClean="0">
                <a:latin typeface="Monotype Corsiva" pitchFamily="66" charset="0"/>
              </a:rPr>
              <a:t>ик</a:t>
            </a:r>
            <a:r>
              <a:rPr lang="en-US" sz="4000" b="1" dirty="0" smtClean="0">
                <a:latin typeface="Monotype Corsiva" pitchFamily="66" charset="0"/>
              </a:rPr>
              <a:t>I</a:t>
            </a:r>
            <a:r>
              <a:rPr lang="ru-RU" sz="4000" b="1" dirty="0" smtClean="0">
                <a:latin typeface="Monotype Corsiva" pitchFamily="66" charset="0"/>
              </a:rPr>
              <a:t>ну.</a:t>
            </a:r>
          </a:p>
          <a:p>
            <a:r>
              <a:rPr lang="ru-RU" sz="4000" b="1" dirty="0" err="1" smtClean="0">
                <a:latin typeface="Monotype Corsiva" pitchFamily="66" charset="0"/>
              </a:rPr>
              <a:t>Шамилди</a:t>
            </a:r>
            <a:r>
              <a:rPr lang="ru-RU" sz="4000" b="1" dirty="0" smtClean="0">
                <a:latin typeface="Monotype Corsiva" pitchFamily="66" charset="0"/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  <a:latin typeface="Monotype Corsiva" pitchFamily="66" charset="0"/>
              </a:rPr>
              <a:t>хьубпи</a:t>
            </a:r>
            <a:r>
              <a:rPr lang="ru-RU" sz="4000" b="1" dirty="0" smtClean="0">
                <a:latin typeface="Monotype Corsiva" pitchFamily="66" charset="0"/>
              </a:rPr>
              <a:t> </a:t>
            </a:r>
            <a:r>
              <a:rPr lang="ru-RU" sz="4000" b="1" dirty="0" err="1" smtClean="0">
                <a:latin typeface="Monotype Corsiva" pitchFamily="66" charset="0"/>
              </a:rPr>
              <a:t>классдиъ</a:t>
            </a:r>
            <a:r>
              <a:rPr lang="ru-RU" sz="4000" b="1" dirty="0" smtClean="0">
                <a:latin typeface="Monotype Corsiva" pitchFamily="66" charset="0"/>
              </a:rPr>
              <a:t> </a:t>
            </a:r>
            <a:r>
              <a:rPr lang="ru-RU" sz="4000" b="1" dirty="0" err="1" smtClean="0">
                <a:latin typeface="Monotype Corsiva" pitchFamily="66" charset="0"/>
              </a:rPr>
              <a:t>урхура</a:t>
            </a:r>
            <a:r>
              <a:rPr lang="ru-RU" sz="4000" b="1" dirty="0" smtClean="0">
                <a:latin typeface="Monotype Corsiva" pitchFamily="66" charset="0"/>
              </a:rPr>
              <a:t>.</a:t>
            </a:r>
          </a:p>
          <a:p>
            <a:r>
              <a:rPr lang="ru-RU" sz="4000" b="1" dirty="0" err="1" smtClean="0">
                <a:solidFill>
                  <a:srgbClr val="FF0000"/>
                </a:solidFill>
                <a:latin typeface="Monotype Corsiva" pitchFamily="66" charset="0"/>
              </a:rPr>
              <a:t>Мициб</a:t>
            </a:r>
            <a:r>
              <a:rPr lang="ru-RU" sz="4000" b="1" dirty="0" smtClean="0">
                <a:latin typeface="Monotype Corsiva" pitchFamily="66" charset="0"/>
              </a:rPr>
              <a:t> </a:t>
            </a:r>
            <a:r>
              <a:rPr lang="ru-RU" sz="4000" b="1" dirty="0" err="1" smtClean="0">
                <a:latin typeface="Monotype Corsiva" pitchFamily="66" charset="0"/>
              </a:rPr>
              <a:t>хумурзаг</a:t>
            </a:r>
            <a:r>
              <a:rPr lang="ru-RU" sz="4000" b="1" dirty="0" smtClean="0">
                <a:latin typeface="Monotype Corsiva" pitchFamily="66" charset="0"/>
              </a:rPr>
              <a:t> </a:t>
            </a:r>
            <a:r>
              <a:rPr lang="ru-RU" sz="4000" b="1" dirty="0" err="1" smtClean="0">
                <a:latin typeface="Monotype Corsiva" pitchFamily="66" charset="0"/>
              </a:rPr>
              <a:t>гъябкъюндайзуз</a:t>
            </a:r>
            <a:r>
              <a:rPr lang="ru-RU" sz="4000" b="1" dirty="0" smtClean="0">
                <a:latin typeface="Monotype Corsiva" pitchFamily="66" charset="0"/>
              </a:rPr>
              <a:t>.</a:t>
            </a:r>
          </a:p>
          <a:p>
            <a:r>
              <a:rPr lang="ru-RU" sz="4000" b="1" dirty="0" err="1" smtClean="0">
                <a:solidFill>
                  <a:srgbClr val="FF0000"/>
                </a:solidFill>
                <a:latin typeface="Monotype Corsiva" pitchFamily="66" charset="0"/>
              </a:rPr>
              <a:t>Сулан</a:t>
            </a:r>
            <a:r>
              <a:rPr lang="ru-RU" sz="4000" b="1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4000" b="1" dirty="0" err="1" smtClean="0">
                <a:latin typeface="Monotype Corsiva" pitchFamily="66" charset="0"/>
              </a:rPr>
              <a:t>аьмлар</a:t>
            </a:r>
            <a:r>
              <a:rPr lang="ru-RU" sz="4000" b="1" dirty="0" smtClean="0">
                <a:latin typeface="Monotype Corsiva" pitchFamily="66" charset="0"/>
              </a:rPr>
              <a:t> </a:t>
            </a:r>
            <a:r>
              <a:rPr lang="ru-RU" sz="4000" b="1" dirty="0" err="1" smtClean="0">
                <a:latin typeface="Monotype Corsiva" pitchFamily="66" charset="0"/>
              </a:rPr>
              <a:t>узуз</a:t>
            </a:r>
            <a:r>
              <a:rPr lang="ru-RU" sz="4000" b="1" dirty="0" smtClean="0">
                <a:latin typeface="Monotype Corsiva" pitchFamily="66" charset="0"/>
              </a:rPr>
              <a:t> </a:t>
            </a:r>
            <a:r>
              <a:rPr lang="ru-RU" sz="4000" b="1" dirty="0" err="1" smtClean="0">
                <a:latin typeface="Monotype Corsiva" pitchFamily="66" charset="0"/>
              </a:rPr>
              <a:t>мап</a:t>
            </a:r>
            <a:r>
              <a:rPr lang="en-US" sz="4000" b="1" dirty="0" smtClean="0">
                <a:latin typeface="Monotype Corsiva" pitchFamily="66" charset="0"/>
              </a:rPr>
              <a:t>I</a:t>
            </a:r>
            <a:r>
              <a:rPr lang="ru-RU" sz="4000" b="1" dirty="0" smtClean="0">
                <a:latin typeface="Monotype Corsiva" pitchFamily="66" charset="0"/>
              </a:rPr>
              <a:t>ан.</a:t>
            </a:r>
          </a:p>
          <a:p>
            <a:pPr>
              <a:spcBef>
                <a:spcPct val="50000"/>
              </a:spcBef>
            </a:pP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17463" y="0"/>
            <a:ext cx="9126537" cy="7046913"/>
          </a:xfrm>
          <a:prstGeom prst="rect">
            <a:avLst/>
          </a:prstGeom>
          <a:noFill/>
          <a:ln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980728"/>
          </a:xfrm>
        </p:spPr>
        <p:txBody>
          <a:bodyPr>
            <a:normAutofit/>
          </a:bodyPr>
          <a:lstStyle/>
          <a:p>
            <a:pPr algn="ctr"/>
            <a:r>
              <a:rPr lang="ru-RU" sz="4000" b="1" cap="none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Приложение</a:t>
            </a:r>
            <a:endParaRPr lang="ru-RU" cap="none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304800" y="836712"/>
            <a:ext cx="8686800" cy="5243413"/>
          </a:xfrm>
        </p:spPr>
        <p:txBody>
          <a:bodyPr>
            <a:normAutofit/>
          </a:bodyPr>
          <a:lstStyle/>
          <a:p>
            <a:r>
              <a:rPr lang="ru-RU" sz="3600" b="1" dirty="0" err="1" smtClean="0">
                <a:solidFill>
                  <a:srgbClr val="800000"/>
                </a:solidFill>
                <a:latin typeface="Monotype Corsiva" pitchFamily="66" charset="0"/>
              </a:rPr>
              <a:t>Чав</a:t>
            </a:r>
            <a:r>
              <a:rPr lang="ru-RU" sz="36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3600" b="1" dirty="0" err="1" smtClean="0">
                <a:solidFill>
                  <a:srgbClr val="800000"/>
                </a:solidFill>
                <a:latin typeface="Monotype Corsiva" pitchFamily="66" charset="0"/>
              </a:rPr>
              <a:t>ачухъ</a:t>
            </a:r>
            <a:r>
              <a:rPr lang="ru-RU" sz="36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3600" b="1" dirty="0" err="1" smtClean="0">
                <a:solidFill>
                  <a:srgbClr val="800000"/>
                </a:solidFill>
                <a:latin typeface="Monotype Corsiva" pitchFamily="66" charset="0"/>
              </a:rPr>
              <a:t>ап</a:t>
            </a:r>
            <a:r>
              <a:rPr lang="en-US" sz="3600" b="1" dirty="0" smtClean="0">
                <a:solidFill>
                  <a:srgbClr val="800000"/>
                </a:solidFill>
                <a:latin typeface="Monotype Corsiva" pitchFamily="66" charset="0"/>
              </a:rPr>
              <a:t>I</a:t>
            </a:r>
            <a:r>
              <a:rPr lang="ru-RU" sz="3600" b="1" dirty="0" err="1" smtClean="0">
                <a:solidFill>
                  <a:srgbClr val="800000"/>
                </a:solidFill>
                <a:latin typeface="Monotype Corsiva" pitchFamily="66" charset="0"/>
              </a:rPr>
              <a:t>урайи</a:t>
            </a:r>
            <a:r>
              <a:rPr lang="ru-RU" sz="36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3600" b="1" dirty="0" err="1" smtClean="0">
                <a:solidFill>
                  <a:srgbClr val="800000"/>
                </a:solidFill>
                <a:latin typeface="Monotype Corsiva" pitchFamily="66" charset="0"/>
              </a:rPr>
              <a:t>гафналан</a:t>
            </a:r>
            <a:r>
              <a:rPr lang="ru-RU" sz="36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3600" b="1" dirty="0" err="1" smtClean="0">
                <a:solidFill>
                  <a:srgbClr val="800000"/>
                </a:solidFill>
                <a:latin typeface="Monotype Corsiva" pitchFamily="66" charset="0"/>
              </a:rPr>
              <a:t>кьяляхъ</a:t>
            </a:r>
            <a:r>
              <a:rPr lang="ru-RU" sz="36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3600" b="1" dirty="0" err="1" smtClean="0">
                <a:solidFill>
                  <a:srgbClr val="800000"/>
                </a:solidFill>
                <a:latin typeface="Monotype Corsiva" pitchFamily="66" charset="0"/>
              </a:rPr>
              <a:t>гъюрайи</a:t>
            </a:r>
            <a:r>
              <a:rPr lang="ru-RU" sz="36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3600" b="1" dirty="0" err="1" smtClean="0">
                <a:solidFill>
                  <a:srgbClr val="800000"/>
                </a:solidFill>
                <a:latin typeface="Monotype Corsiva" pitchFamily="66" charset="0"/>
              </a:rPr>
              <a:t>ва</a:t>
            </a:r>
            <a:r>
              <a:rPr lang="ru-RU" sz="36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3600" b="1" dirty="0" err="1" smtClean="0">
                <a:solidFill>
                  <a:srgbClr val="800000"/>
                </a:solidFill>
                <a:latin typeface="Monotype Corsiva" pitchFamily="66" charset="0"/>
              </a:rPr>
              <a:t>дидиз</a:t>
            </a:r>
            <a:r>
              <a:rPr lang="ru-RU" sz="36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3600" b="1" dirty="0" err="1" smtClean="0">
                <a:solidFill>
                  <a:srgbClr val="800000"/>
                </a:solidFill>
                <a:latin typeface="Monotype Corsiva" pitchFamily="66" charset="0"/>
              </a:rPr>
              <a:t>ц</a:t>
            </a:r>
            <a:r>
              <a:rPr lang="en-US" sz="3600" b="1" dirty="0" smtClean="0">
                <a:solidFill>
                  <a:srgbClr val="800000"/>
                </a:solidFill>
                <a:latin typeface="Monotype Corsiva" pitchFamily="66" charset="0"/>
              </a:rPr>
              <a:t>I</a:t>
            </a:r>
            <a:r>
              <a:rPr lang="ru-RU" sz="3600" b="1" dirty="0" err="1" smtClean="0">
                <a:solidFill>
                  <a:srgbClr val="800000"/>
                </a:solidFill>
                <a:latin typeface="Monotype Corsiva" pitchFamily="66" charset="0"/>
              </a:rPr>
              <a:t>ийи</a:t>
            </a:r>
            <a:r>
              <a:rPr lang="ru-RU" sz="36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3600" b="1" dirty="0" err="1" smtClean="0">
                <a:solidFill>
                  <a:srgbClr val="800000"/>
                </a:solidFill>
                <a:latin typeface="Monotype Corsiva" pitchFamily="66" charset="0"/>
              </a:rPr>
              <a:t>ччвур</a:t>
            </a:r>
            <a:r>
              <a:rPr lang="ru-RU" sz="36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3600" b="1" dirty="0" err="1" smtClean="0">
                <a:solidFill>
                  <a:srgbClr val="800000"/>
                </a:solidFill>
                <a:latin typeface="Monotype Corsiva" pitchFamily="66" charset="0"/>
              </a:rPr>
              <a:t>туврайи</a:t>
            </a:r>
            <a:r>
              <a:rPr lang="ru-RU" sz="36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3600" b="1" dirty="0" err="1" smtClean="0">
                <a:solidFill>
                  <a:srgbClr val="800000"/>
                </a:solidFill>
                <a:latin typeface="Monotype Corsiva" pitchFamily="66" charset="0"/>
                <a:cs typeface="Times New Roman" pitchFamily="18" charset="0"/>
              </a:rPr>
              <a:t>определениейин</a:t>
            </a:r>
            <a:r>
              <a:rPr lang="ru-RU" sz="3600" b="1" dirty="0" smtClean="0">
                <a:solidFill>
                  <a:srgbClr val="800000"/>
                </a:solidFill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800000"/>
                </a:solidFill>
                <a:latin typeface="Monotype Corsiva" pitchFamily="66" charset="0"/>
                <a:cs typeface="Times New Roman" pitchFamily="18" charset="0"/>
              </a:rPr>
              <a:t>хусуси</a:t>
            </a:r>
            <a:r>
              <a:rPr lang="ru-RU" sz="3600" b="1" dirty="0" smtClean="0">
                <a:solidFill>
                  <a:srgbClr val="800000"/>
                </a:solidFill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800000"/>
                </a:solidFill>
                <a:latin typeface="Monotype Corsiva" pitchFamily="66" charset="0"/>
                <a:cs typeface="Times New Roman" pitchFamily="18" charset="0"/>
              </a:rPr>
              <a:t>жюрейиз</a:t>
            </a:r>
            <a:r>
              <a:rPr lang="ru-RU" sz="3600" b="1" dirty="0" smtClean="0">
                <a:solidFill>
                  <a:srgbClr val="800000"/>
                </a:solidFill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приложение </a:t>
            </a:r>
            <a:r>
              <a:rPr lang="ru-RU" sz="3600" b="1" dirty="0" smtClean="0">
                <a:solidFill>
                  <a:srgbClr val="800000"/>
                </a:solidFill>
                <a:latin typeface="Monotype Corsiva" pitchFamily="66" charset="0"/>
                <a:cs typeface="Times New Roman" pitchFamily="18" charset="0"/>
              </a:rPr>
              <a:t>к</a:t>
            </a:r>
            <a:r>
              <a:rPr lang="en-US" sz="3600" b="1" i="1" dirty="0" smtClean="0">
                <a:solidFill>
                  <a:srgbClr val="800000"/>
                </a:solidFill>
                <a:latin typeface="Monotype Corsiva" pitchFamily="66" charset="0"/>
              </a:rPr>
              <a:t>I</a:t>
            </a:r>
            <a:r>
              <a:rPr lang="ru-RU" sz="3600" b="1" i="1" dirty="0" err="1" smtClean="0">
                <a:solidFill>
                  <a:srgbClr val="800000"/>
                </a:solidFill>
                <a:latin typeface="Monotype Corsiva" pitchFamily="66" charset="0"/>
              </a:rPr>
              <a:t>уру</a:t>
            </a:r>
            <a:r>
              <a:rPr lang="ru-RU" sz="3600" b="1" i="1" dirty="0" smtClean="0">
                <a:solidFill>
                  <a:srgbClr val="800000"/>
                </a:solidFill>
                <a:latin typeface="Monotype Corsiva" pitchFamily="66" charset="0"/>
              </a:rPr>
              <a:t>.</a:t>
            </a:r>
          </a:p>
          <a:p>
            <a:r>
              <a:rPr lang="ru-RU" sz="3600" b="1" i="1" dirty="0" err="1" smtClean="0">
                <a:solidFill>
                  <a:srgbClr val="800000"/>
                </a:solidFill>
                <a:latin typeface="Monotype Corsiva" pitchFamily="66" charset="0"/>
              </a:rPr>
              <a:t>Улихь</a:t>
            </a:r>
            <a:r>
              <a:rPr lang="ru-RU" sz="3600" b="1" i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3600" b="1" i="1" dirty="0" err="1" smtClean="0">
                <a:solidFill>
                  <a:srgbClr val="800000"/>
                </a:solidFill>
                <a:latin typeface="Monotype Corsiva" pitchFamily="66" charset="0"/>
              </a:rPr>
              <a:t>хьайи</a:t>
            </a:r>
            <a:r>
              <a:rPr lang="ru-RU" sz="3600" b="1" i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3600" b="1" i="1" dirty="0" err="1" smtClean="0">
                <a:solidFill>
                  <a:srgbClr val="800000"/>
                </a:solidFill>
                <a:latin typeface="Monotype Corsiva" pitchFamily="66" charset="0"/>
              </a:rPr>
              <a:t>гафнахъди</a:t>
            </a:r>
            <a:r>
              <a:rPr lang="ru-RU" sz="3600" b="1" i="1" dirty="0" smtClean="0">
                <a:solidFill>
                  <a:srgbClr val="800000"/>
                </a:solidFill>
                <a:latin typeface="Monotype Corsiva" pitchFamily="66" charset="0"/>
              </a:rPr>
              <a:t> думу  </a:t>
            </a:r>
            <a:r>
              <a:rPr lang="ru-RU" sz="3600" b="1" i="1" dirty="0" smtClean="0">
                <a:solidFill>
                  <a:srgbClr val="FF0000"/>
                </a:solidFill>
                <a:latin typeface="Monotype Corsiva" pitchFamily="66" charset="0"/>
              </a:rPr>
              <a:t>падеж </a:t>
            </a:r>
            <a:r>
              <a:rPr lang="ru-RU" sz="3600" b="1" i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3600" b="1" i="1" dirty="0" err="1" smtClean="0">
                <a:solidFill>
                  <a:srgbClr val="800000"/>
                </a:solidFill>
                <a:latin typeface="Monotype Corsiva" pitchFamily="66" charset="0"/>
              </a:rPr>
              <a:t>ва</a:t>
            </a:r>
            <a:r>
              <a:rPr lang="ru-RU" sz="3600" b="1" i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3600" b="1" i="1" dirty="0" err="1" smtClean="0">
                <a:solidFill>
                  <a:srgbClr val="FF0000"/>
                </a:solidFill>
                <a:latin typeface="Monotype Corsiva" pitchFamily="66" charset="0"/>
              </a:rPr>
              <a:t>кьадар</a:t>
            </a:r>
            <a:r>
              <a:rPr lang="ru-RU" sz="3600" b="1" i="1" dirty="0" smtClean="0">
                <a:solidFill>
                  <a:srgbClr val="800000"/>
                </a:solidFill>
                <a:latin typeface="Monotype Corsiva" pitchFamily="66" charset="0"/>
              </a:rPr>
              <a:t>  </a:t>
            </a:r>
            <a:r>
              <a:rPr lang="ru-RU" sz="3600" b="1" i="1" dirty="0" err="1" smtClean="0">
                <a:solidFill>
                  <a:srgbClr val="800000"/>
                </a:solidFill>
                <a:latin typeface="Monotype Corsiva" pitchFamily="66" charset="0"/>
              </a:rPr>
              <a:t>терефнаан</a:t>
            </a:r>
            <a:r>
              <a:rPr lang="ru-RU" sz="3600" b="1" i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3600" b="1" i="1" dirty="0" err="1" smtClean="0">
                <a:solidFill>
                  <a:srgbClr val="FF0000"/>
                </a:solidFill>
                <a:latin typeface="Monotype Corsiva" pitchFamily="66" charset="0"/>
              </a:rPr>
              <a:t>тархьну</a:t>
            </a:r>
            <a:r>
              <a:rPr lang="ru-RU" sz="3600" b="1" i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3600" b="1" i="1" dirty="0" err="1" smtClean="0">
                <a:solidFill>
                  <a:srgbClr val="800000"/>
                </a:solidFill>
                <a:latin typeface="Monotype Corsiva" pitchFamily="66" charset="0"/>
              </a:rPr>
              <a:t>шулу</a:t>
            </a:r>
            <a:r>
              <a:rPr lang="ru-RU" sz="3600" b="1" i="1" dirty="0" smtClean="0">
                <a:solidFill>
                  <a:srgbClr val="800000"/>
                </a:solidFill>
                <a:latin typeface="Monotype Corsiva" pitchFamily="66" charset="0"/>
              </a:rPr>
              <a:t>.</a:t>
            </a:r>
          </a:p>
          <a:p>
            <a:r>
              <a:rPr lang="ru-RU" sz="3600" b="1" i="1" dirty="0" err="1" smtClean="0">
                <a:solidFill>
                  <a:srgbClr val="800000"/>
                </a:solidFill>
                <a:latin typeface="Monotype Corsiva" pitchFamily="66" charset="0"/>
              </a:rPr>
              <a:t>Вуди</a:t>
            </a:r>
            <a:r>
              <a:rPr lang="ru-RU" sz="3600" b="1" i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3600" b="1" i="1" dirty="0" err="1" smtClean="0">
                <a:solidFill>
                  <a:srgbClr val="800000"/>
                </a:solidFill>
                <a:latin typeface="Monotype Corsiva" pitchFamily="66" charset="0"/>
              </a:rPr>
              <a:t>шулу</a:t>
            </a:r>
            <a:r>
              <a:rPr lang="ru-RU" sz="3600" b="1" i="1" dirty="0" smtClean="0">
                <a:solidFill>
                  <a:srgbClr val="800000"/>
                </a:solidFill>
                <a:latin typeface="Monotype Corsiva" pitchFamily="66" charset="0"/>
              </a:rPr>
              <a:t>: </a:t>
            </a:r>
            <a:r>
              <a:rPr lang="ru-RU" sz="3600" b="1" dirty="0" smtClean="0">
                <a:solidFill>
                  <a:srgbClr val="FF0000"/>
                </a:solidFill>
                <a:latin typeface="Monotype Corsiva" pitchFamily="66" charset="0"/>
              </a:rPr>
              <a:t>существительное </a:t>
            </a:r>
            <a:r>
              <a:rPr lang="ru-RU" sz="3600" b="1" dirty="0" err="1" smtClean="0">
                <a:solidFill>
                  <a:srgbClr val="FF0000"/>
                </a:solidFill>
                <a:latin typeface="Monotype Corsiva" pitchFamily="66" charset="0"/>
              </a:rPr>
              <a:t>ва</a:t>
            </a:r>
            <a:r>
              <a:rPr lang="ru-RU" sz="3600" b="1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  <a:latin typeface="Monotype Corsiva" pitchFamily="66" charset="0"/>
              </a:rPr>
              <a:t>дидин</a:t>
            </a:r>
            <a:r>
              <a:rPr lang="ru-RU" sz="3600" b="1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  <a:latin typeface="Monotype Corsiva" pitchFamily="66" charset="0"/>
              </a:rPr>
              <a:t>йишв</a:t>
            </a:r>
            <a:r>
              <a:rPr lang="ru-RU" sz="3600" b="1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  <a:latin typeface="Monotype Corsiva" pitchFamily="66" charset="0"/>
              </a:rPr>
              <a:t>бисру</a:t>
            </a:r>
            <a:r>
              <a:rPr lang="ru-RU" sz="3600" b="1" dirty="0" smtClean="0">
                <a:solidFill>
                  <a:srgbClr val="FF0000"/>
                </a:solidFill>
                <a:latin typeface="Monotype Corsiva" pitchFamily="66" charset="0"/>
              </a:rPr>
              <a:t>  ч</a:t>
            </a:r>
            <a:r>
              <a:rPr lang="en-US" sz="3600" b="1" dirty="0" smtClean="0">
                <a:solidFill>
                  <a:srgbClr val="FF0000"/>
                </a:solidFill>
                <a:latin typeface="Monotype Corsiva" pitchFamily="66" charset="0"/>
              </a:rPr>
              <a:t>I</a:t>
            </a:r>
            <a:r>
              <a:rPr lang="ru-RU" sz="3600" b="1" dirty="0" err="1" smtClean="0">
                <a:solidFill>
                  <a:srgbClr val="FF0000"/>
                </a:solidFill>
                <a:latin typeface="Monotype Corsiva" pitchFamily="66" charset="0"/>
              </a:rPr>
              <a:t>алнан</a:t>
            </a:r>
            <a:r>
              <a:rPr lang="ru-RU" sz="3600" b="1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  <a:latin typeface="Monotype Corsiva" pitchFamily="66" charset="0"/>
              </a:rPr>
              <a:t>паяр</a:t>
            </a:r>
            <a:r>
              <a:rPr lang="ru-RU" sz="3600" b="1" dirty="0" smtClean="0">
                <a:solidFill>
                  <a:srgbClr val="800000"/>
                </a:solidFill>
                <a:latin typeface="Monotype Corsiva" pitchFamily="66" charset="0"/>
              </a:rPr>
              <a:t>.</a:t>
            </a:r>
            <a:endParaRPr lang="ru-RU" sz="3600" b="1" dirty="0">
              <a:solidFill>
                <a:srgbClr val="80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17463" y="0"/>
            <a:ext cx="9126537" cy="7046913"/>
          </a:xfrm>
          <a:prstGeom prst="rect">
            <a:avLst/>
          </a:prstGeom>
          <a:noFill/>
          <a:ln/>
        </p:spPr>
      </p:pic>
      <p:sp>
        <p:nvSpPr>
          <p:cNvPr id="4" name="Содержимое 3"/>
          <p:cNvSpPr>
            <a:spLocks noGrp="1"/>
          </p:cNvSpPr>
          <p:nvPr>
            <p:ph idx="4294967295"/>
          </p:nvPr>
        </p:nvSpPr>
        <p:spPr>
          <a:xfrm>
            <a:off x="457200" y="836613"/>
            <a:ext cx="8686800" cy="5243512"/>
          </a:xfrm>
        </p:spPr>
        <p:txBody>
          <a:bodyPr>
            <a:normAutofit/>
          </a:bodyPr>
          <a:lstStyle/>
          <a:p>
            <a:r>
              <a:rPr lang="ru-RU" sz="4000" b="1" dirty="0" err="1" smtClean="0">
                <a:solidFill>
                  <a:srgbClr val="002060"/>
                </a:solidFill>
                <a:latin typeface="Monotype Corsiva" pitchFamily="66" charset="0"/>
              </a:rPr>
              <a:t>Учу,</a:t>
            </a:r>
            <a:r>
              <a:rPr lang="ru-RU" sz="4000" b="1" dirty="0" err="1" smtClean="0">
                <a:solidFill>
                  <a:srgbClr val="FF0000"/>
                </a:solidFill>
                <a:latin typeface="Monotype Corsiva" pitchFamily="66" charset="0"/>
              </a:rPr>
              <a:t>йиц</a:t>
            </a:r>
            <a:r>
              <a:rPr lang="en-US" sz="4000" b="1" dirty="0" smtClean="0">
                <a:solidFill>
                  <a:srgbClr val="FF0000"/>
                </a:solidFill>
                <a:latin typeface="Monotype Corsiva" pitchFamily="66" charset="0"/>
              </a:rPr>
              <a:t>I</a:t>
            </a:r>
            <a:r>
              <a:rPr lang="ru-RU" sz="4000" b="1" dirty="0" err="1" smtClean="0">
                <a:solidFill>
                  <a:srgbClr val="FF0000"/>
                </a:solidFill>
                <a:latin typeface="Monotype Corsiva" pitchFamily="66" charset="0"/>
              </a:rPr>
              <a:t>исабпи</a:t>
            </a:r>
            <a:r>
              <a:rPr lang="ru-RU" sz="4000" b="1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  <a:latin typeface="Monotype Corsiva" pitchFamily="66" charset="0"/>
              </a:rPr>
              <a:t>классдиъ</a:t>
            </a:r>
            <a:r>
              <a:rPr lang="ru-RU" sz="4000" b="1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  <a:latin typeface="Monotype Corsiva" pitchFamily="66" charset="0"/>
              </a:rPr>
              <a:t>урхурайидар</a:t>
            </a:r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, </a:t>
            </a:r>
            <a:r>
              <a:rPr lang="ru-RU" sz="4000" b="1" dirty="0" err="1" smtClean="0">
                <a:solidFill>
                  <a:srgbClr val="002060"/>
                </a:solidFill>
                <a:latin typeface="Monotype Corsiva" pitchFamily="66" charset="0"/>
              </a:rPr>
              <a:t>имтигьяндиз</a:t>
            </a:r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ru-RU" sz="4000" b="1" dirty="0" err="1" smtClean="0">
                <a:solidFill>
                  <a:srgbClr val="002060"/>
                </a:solidFill>
                <a:latin typeface="Monotype Corsiva" pitchFamily="66" charset="0"/>
              </a:rPr>
              <a:t>гьязур</a:t>
            </a:r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ru-RU" sz="4000" b="1" dirty="0" err="1" smtClean="0">
                <a:solidFill>
                  <a:srgbClr val="002060"/>
                </a:solidFill>
                <a:latin typeface="Monotype Corsiva" pitchFamily="66" charset="0"/>
              </a:rPr>
              <a:t>шулача</a:t>
            </a:r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.</a:t>
            </a:r>
          </a:p>
          <a:p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Думу ,</a:t>
            </a:r>
            <a:r>
              <a:rPr lang="ru-RU" sz="4000" b="1" dirty="0" err="1" smtClean="0">
                <a:solidFill>
                  <a:srgbClr val="FF0000"/>
                </a:solidFill>
                <a:latin typeface="Monotype Corsiva" pitchFamily="66" charset="0"/>
              </a:rPr>
              <a:t>жергейин</a:t>
            </a:r>
            <a:r>
              <a:rPr lang="ru-RU" sz="4000" b="1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  <a:latin typeface="Monotype Corsiva" pitchFamily="66" charset="0"/>
              </a:rPr>
              <a:t>кьяляхъди</a:t>
            </a:r>
            <a:r>
              <a:rPr lang="ru-RU" sz="4000" b="1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  <a:latin typeface="Monotype Corsiva" pitchFamily="66" charset="0"/>
              </a:rPr>
              <a:t>гъюрайир</a:t>
            </a:r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, </a:t>
            </a:r>
            <a:r>
              <a:rPr lang="ru-RU" sz="4000" b="1" dirty="0" err="1" smtClean="0">
                <a:solidFill>
                  <a:srgbClr val="002060"/>
                </a:solidFill>
                <a:latin typeface="Monotype Corsiva" pitchFamily="66" charset="0"/>
              </a:rPr>
              <a:t>варидин</a:t>
            </a:r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ru-RU" sz="4000" b="1" dirty="0" err="1" smtClean="0">
                <a:solidFill>
                  <a:srgbClr val="002060"/>
                </a:solidFill>
                <a:latin typeface="Monotype Corsiva" pitchFamily="66" charset="0"/>
              </a:rPr>
              <a:t>улихь</a:t>
            </a:r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ru-RU" sz="4000" b="1" dirty="0" err="1" smtClean="0">
                <a:solidFill>
                  <a:srgbClr val="002060"/>
                </a:solidFill>
                <a:latin typeface="Monotype Corsiva" pitchFamily="66" charset="0"/>
              </a:rPr>
              <a:t>гъаши</a:t>
            </a:r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.</a:t>
            </a:r>
          </a:p>
          <a:p>
            <a:r>
              <a:rPr lang="ru-RU" sz="4000" b="1" dirty="0" err="1" smtClean="0">
                <a:solidFill>
                  <a:srgbClr val="002060"/>
                </a:solidFill>
                <a:latin typeface="Monotype Corsiva" pitchFamily="66" charset="0"/>
              </a:rPr>
              <a:t>Учвуз</a:t>
            </a:r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 – </a:t>
            </a:r>
            <a:r>
              <a:rPr lang="ru-RU" sz="4000" b="1" dirty="0" err="1" smtClean="0">
                <a:solidFill>
                  <a:srgbClr val="FF0000"/>
                </a:solidFill>
                <a:latin typeface="Monotype Corsiva" pitchFamily="66" charset="0"/>
              </a:rPr>
              <a:t>урхбан</a:t>
            </a:r>
            <a:r>
              <a:rPr lang="ru-RU" sz="4000" b="1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  <a:latin typeface="Monotype Corsiva" pitchFamily="66" charset="0"/>
              </a:rPr>
              <a:t>талитнаъ</a:t>
            </a:r>
            <a:r>
              <a:rPr lang="ru-RU" sz="4000" b="1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  <a:latin typeface="Monotype Corsiva" pitchFamily="66" charset="0"/>
              </a:rPr>
              <a:t>айидариз</a:t>
            </a:r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- </a:t>
            </a:r>
            <a:r>
              <a:rPr lang="ru-RU" sz="4000" b="1" dirty="0" err="1" smtClean="0">
                <a:solidFill>
                  <a:srgbClr val="002060"/>
                </a:solidFill>
                <a:latin typeface="Monotype Corsiva" pitchFamily="66" charset="0"/>
              </a:rPr>
              <a:t>хъуркьвалар</a:t>
            </a:r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  </a:t>
            </a:r>
            <a:r>
              <a:rPr lang="ru-RU" sz="4000" b="1" dirty="0" err="1" smtClean="0">
                <a:solidFill>
                  <a:srgbClr val="002060"/>
                </a:solidFill>
                <a:latin typeface="Monotype Corsiva" pitchFamily="66" charset="0"/>
              </a:rPr>
              <a:t>ишри</a:t>
            </a:r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!</a:t>
            </a:r>
            <a:endParaRPr lang="ru-RU" sz="4000" b="1" dirty="0" smtClean="0">
              <a:solidFill>
                <a:srgbClr val="002060"/>
              </a:solidFill>
              <a:latin typeface="Monotype Corsiva" pitchFamily="66" charset="0"/>
            </a:endParaRPr>
          </a:p>
          <a:p>
            <a:endParaRPr lang="ru-RU" sz="4000" b="1" dirty="0" smtClean="0">
              <a:solidFill>
                <a:srgbClr val="002060"/>
              </a:solidFill>
              <a:latin typeface="Monotype Corsiva" pitchFamily="66" charset="0"/>
            </a:endParaRPr>
          </a:p>
          <a:p>
            <a:endParaRPr lang="ru-RU" sz="4000" b="1" dirty="0">
              <a:solidFill>
                <a:srgbClr val="00206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17463" y="0"/>
            <a:ext cx="9126537" cy="7046913"/>
          </a:xfrm>
          <a:prstGeom prst="rect">
            <a:avLst/>
          </a:prstGeom>
          <a:noFill/>
          <a:ln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04800" y="260648"/>
            <a:ext cx="8686800" cy="504056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Обстоятельство</a:t>
            </a:r>
            <a:endParaRPr 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304800" y="764704"/>
            <a:ext cx="8686800" cy="5315421"/>
          </a:xfrm>
        </p:spPr>
        <p:txBody>
          <a:bodyPr>
            <a:noAutofit/>
          </a:bodyPr>
          <a:lstStyle/>
          <a:p>
            <a:r>
              <a:rPr lang="ru-RU" sz="3600" b="1" dirty="0" err="1" smtClean="0">
                <a:solidFill>
                  <a:srgbClr val="FF0000"/>
                </a:solidFill>
                <a:latin typeface="Monotype Corsiva" pitchFamily="66" charset="0"/>
              </a:rPr>
              <a:t>Улупуру</a:t>
            </a:r>
            <a:r>
              <a:rPr lang="ru-RU" sz="3600" b="1" dirty="0" smtClean="0">
                <a:solidFill>
                  <a:srgbClr val="FF0000"/>
                </a:solidFill>
                <a:latin typeface="Monotype Corsiva" pitchFamily="66" charset="0"/>
              </a:rPr>
              <a:t>: </a:t>
            </a:r>
            <a:r>
              <a:rPr lang="ru-RU" sz="3600" b="1" dirty="0" err="1" smtClean="0">
                <a:solidFill>
                  <a:srgbClr val="800000"/>
                </a:solidFill>
                <a:latin typeface="Monotype Corsiva" pitchFamily="66" charset="0"/>
              </a:rPr>
              <a:t>ляхин</a:t>
            </a:r>
            <a:r>
              <a:rPr lang="ru-RU" sz="36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3600" b="1" dirty="0" err="1" smtClean="0">
                <a:solidFill>
                  <a:srgbClr val="800000"/>
                </a:solidFill>
                <a:latin typeface="Monotype Corsiva" pitchFamily="66" charset="0"/>
              </a:rPr>
              <a:t>арайиз</a:t>
            </a:r>
            <a:r>
              <a:rPr lang="ru-RU" sz="36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3600" b="1" dirty="0" err="1" smtClean="0">
                <a:solidFill>
                  <a:srgbClr val="800000"/>
                </a:solidFill>
                <a:latin typeface="Monotype Corsiva" pitchFamily="66" charset="0"/>
              </a:rPr>
              <a:t>гъюрайи</a:t>
            </a:r>
            <a:r>
              <a:rPr lang="ru-RU" sz="36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3600" b="1" dirty="0" err="1" smtClean="0">
                <a:solidFill>
                  <a:srgbClr val="800000"/>
                </a:solidFill>
                <a:latin typeface="Monotype Corsiva" pitchFamily="66" charset="0"/>
              </a:rPr>
              <a:t>жюрбежюр</a:t>
            </a:r>
            <a:r>
              <a:rPr lang="ru-RU" sz="36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3600" b="1" dirty="0" err="1" smtClean="0">
                <a:solidFill>
                  <a:srgbClr val="800000"/>
                </a:solidFill>
                <a:latin typeface="Monotype Corsiva" pitchFamily="66" charset="0"/>
              </a:rPr>
              <a:t>саягъар-йишв</a:t>
            </a:r>
            <a:r>
              <a:rPr lang="ru-RU" sz="3600" b="1" dirty="0" smtClean="0">
                <a:solidFill>
                  <a:srgbClr val="800000"/>
                </a:solidFill>
                <a:latin typeface="Monotype Corsiva" pitchFamily="66" charset="0"/>
              </a:rPr>
              <a:t>, вахт, </a:t>
            </a:r>
            <a:r>
              <a:rPr lang="ru-RU" sz="3600" b="1" dirty="0" err="1" smtClean="0">
                <a:solidFill>
                  <a:srgbClr val="800000"/>
                </a:solidFill>
                <a:latin typeface="Monotype Corsiva" pitchFamily="66" charset="0"/>
              </a:rPr>
              <a:t>ляхин</a:t>
            </a:r>
            <a:r>
              <a:rPr lang="ru-RU" sz="36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3600" b="1" dirty="0" err="1" smtClean="0">
                <a:solidFill>
                  <a:srgbClr val="800000"/>
                </a:solidFill>
                <a:latin typeface="Monotype Corsiva" pitchFamily="66" charset="0"/>
              </a:rPr>
              <a:t>арайиз</a:t>
            </a:r>
            <a:r>
              <a:rPr lang="ru-RU" sz="36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3600" b="1" dirty="0" err="1" smtClean="0">
                <a:solidFill>
                  <a:srgbClr val="800000"/>
                </a:solidFill>
                <a:latin typeface="Monotype Corsiva" pitchFamily="66" charset="0"/>
              </a:rPr>
              <a:t>гъюрайи</a:t>
            </a:r>
            <a:r>
              <a:rPr lang="ru-RU" sz="36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3600" b="1" dirty="0" err="1" smtClean="0">
                <a:solidFill>
                  <a:srgbClr val="800000"/>
                </a:solidFill>
                <a:latin typeface="Monotype Corsiva" pitchFamily="66" charset="0"/>
              </a:rPr>
              <a:t>саягъ</a:t>
            </a:r>
            <a:r>
              <a:rPr lang="ru-RU" sz="3600" b="1" dirty="0" smtClean="0">
                <a:solidFill>
                  <a:srgbClr val="800000"/>
                </a:solidFill>
                <a:latin typeface="Monotype Corsiva" pitchFamily="66" charset="0"/>
              </a:rPr>
              <a:t>, </a:t>
            </a:r>
            <a:r>
              <a:rPr lang="ru-RU" sz="3600" b="1" dirty="0" err="1" smtClean="0">
                <a:solidFill>
                  <a:srgbClr val="800000"/>
                </a:solidFill>
                <a:latin typeface="Monotype Corsiva" pitchFamily="66" charset="0"/>
              </a:rPr>
              <a:t>метлеб,себеб</a:t>
            </a:r>
            <a:r>
              <a:rPr lang="ru-RU" sz="3600" b="1" dirty="0" smtClean="0">
                <a:solidFill>
                  <a:srgbClr val="800000"/>
                </a:solidFill>
                <a:latin typeface="Monotype Corsiva" pitchFamily="66" charset="0"/>
              </a:rPr>
              <a:t>, </a:t>
            </a:r>
            <a:r>
              <a:rPr lang="ru-RU" sz="3600" b="1" dirty="0" err="1" smtClean="0">
                <a:solidFill>
                  <a:srgbClr val="800000"/>
                </a:solidFill>
                <a:latin typeface="Monotype Corsiva" pitchFamily="66" charset="0"/>
              </a:rPr>
              <a:t>натижа</a:t>
            </a:r>
            <a:r>
              <a:rPr lang="ru-RU" sz="3600" b="1" dirty="0" smtClean="0">
                <a:solidFill>
                  <a:srgbClr val="800000"/>
                </a:solidFill>
                <a:latin typeface="Monotype Corsiva" pitchFamily="66" charset="0"/>
              </a:rPr>
              <a:t>, </a:t>
            </a:r>
            <a:r>
              <a:rPr lang="ru-RU" sz="3600" b="1" dirty="0" err="1" smtClean="0">
                <a:solidFill>
                  <a:srgbClr val="800000"/>
                </a:solidFill>
                <a:latin typeface="Monotype Corsiva" pitchFamily="66" charset="0"/>
              </a:rPr>
              <a:t>дережа</a:t>
            </a:r>
            <a:r>
              <a:rPr lang="ru-RU" sz="36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3600" b="1" dirty="0" err="1" smtClean="0">
                <a:solidFill>
                  <a:srgbClr val="800000"/>
                </a:solidFill>
                <a:latin typeface="Monotype Corsiva" pitchFamily="66" charset="0"/>
              </a:rPr>
              <a:t>ва</a:t>
            </a:r>
            <a:r>
              <a:rPr lang="ru-RU" sz="36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3600" b="1" dirty="0" err="1" smtClean="0">
                <a:solidFill>
                  <a:srgbClr val="800000"/>
                </a:solidFill>
                <a:latin typeface="Monotype Corsiva" pitchFamily="66" charset="0"/>
              </a:rPr>
              <a:t>кьадар</a:t>
            </a:r>
            <a:r>
              <a:rPr lang="ru-RU" sz="3600" b="1" dirty="0" smtClean="0">
                <a:solidFill>
                  <a:srgbClr val="800000"/>
                </a:solidFill>
                <a:latin typeface="Monotype Corsiva" pitchFamily="66" charset="0"/>
              </a:rPr>
              <a:t>.</a:t>
            </a:r>
          </a:p>
          <a:p>
            <a:r>
              <a:rPr lang="ru-RU" sz="3600" b="1" dirty="0" err="1" smtClean="0">
                <a:solidFill>
                  <a:srgbClr val="FF0000"/>
                </a:solidFill>
                <a:latin typeface="Monotype Corsiva" pitchFamily="66" charset="0"/>
              </a:rPr>
              <a:t>Суалар</a:t>
            </a:r>
            <a:r>
              <a:rPr lang="ru-RU" sz="3600" b="1" dirty="0" smtClean="0">
                <a:solidFill>
                  <a:srgbClr val="FF0000"/>
                </a:solidFill>
                <a:latin typeface="Monotype Corsiva" pitchFamily="66" charset="0"/>
              </a:rPr>
              <a:t>: </a:t>
            </a:r>
            <a:r>
              <a:rPr lang="ru-RU" sz="3600" b="1" dirty="0" smtClean="0">
                <a:solidFill>
                  <a:srgbClr val="800000"/>
                </a:solidFill>
                <a:latin typeface="Monotype Corsiva" pitchFamily="66" charset="0"/>
              </a:rPr>
              <a:t>фила, </a:t>
            </a:r>
            <a:r>
              <a:rPr lang="ru-RU" sz="3600" b="1" dirty="0" err="1" smtClean="0">
                <a:solidFill>
                  <a:srgbClr val="800000"/>
                </a:solidFill>
                <a:latin typeface="Monotype Corsiva" pitchFamily="66" charset="0"/>
              </a:rPr>
              <a:t>наан</a:t>
            </a:r>
            <a:r>
              <a:rPr lang="ru-RU" sz="3600" b="1" dirty="0" smtClean="0">
                <a:solidFill>
                  <a:srgbClr val="800000"/>
                </a:solidFill>
                <a:latin typeface="Monotype Corsiva" pitchFamily="66" charset="0"/>
              </a:rPr>
              <a:t>, </a:t>
            </a:r>
            <a:r>
              <a:rPr lang="ru-RU" sz="3600" b="1" dirty="0" err="1" smtClean="0">
                <a:solidFill>
                  <a:srgbClr val="800000"/>
                </a:solidFill>
                <a:latin typeface="Monotype Corsiva" pitchFamily="66" charset="0"/>
              </a:rPr>
              <a:t>гьаз</a:t>
            </a:r>
            <a:r>
              <a:rPr lang="ru-RU" sz="3600" b="1" dirty="0" smtClean="0">
                <a:solidFill>
                  <a:srgbClr val="800000"/>
                </a:solidFill>
                <a:latin typeface="Monotype Corsiva" pitchFamily="66" charset="0"/>
              </a:rPr>
              <a:t>, </a:t>
            </a:r>
            <a:r>
              <a:rPr lang="ru-RU" sz="3600" b="1" dirty="0" err="1" smtClean="0">
                <a:solidFill>
                  <a:srgbClr val="800000"/>
                </a:solidFill>
                <a:latin typeface="Monotype Corsiva" pitchFamily="66" charset="0"/>
              </a:rPr>
              <a:t>фтин</a:t>
            </a:r>
            <a:r>
              <a:rPr lang="ru-RU" sz="36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3600" b="1" dirty="0" err="1" smtClean="0">
                <a:solidFill>
                  <a:srgbClr val="800000"/>
                </a:solidFill>
                <a:latin typeface="Monotype Corsiva" pitchFamily="66" charset="0"/>
              </a:rPr>
              <a:t>бадали</a:t>
            </a:r>
            <a:r>
              <a:rPr lang="ru-RU" sz="3600" b="1" dirty="0" smtClean="0">
                <a:solidFill>
                  <a:srgbClr val="800000"/>
                </a:solidFill>
                <a:latin typeface="Monotype Corsiva" pitchFamily="66" charset="0"/>
              </a:rPr>
              <a:t>, фу </a:t>
            </a:r>
            <a:r>
              <a:rPr lang="ru-RU" sz="3600" b="1" dirty="0" err="1" smtClean="0">
                <a:solidFill>
                  <a:srgbClr val="800000"/>
                </a:solidFill>
                <a:latin typeface="Monotype Corsiva" pitchFamily="66" charset="0"/>
              </a:rPr>
              <a:t>себебназ</a:t>
            </a:r>
            <a:r>
              <a:rPr lang="ru-RU" sz="3600" b="1" dirty="0" smtClean="0">
                <a:solidFill>
                  <a:srgbClr val="800000"/>
                </a:solidFill>
                <a:latin typeface="Monotype Corsiva" pitchFamily="66" charset="0"/>
              </a:rPr>
              <a:t>, </a:t>
            </a:r>
            <a:r>
              <a:rPr lang="ru-RU" sz="3600" b="1" dirty="0" err="1" smtClean="0">
                <a:solidFill>
                  <a:srgbClr val="800000"/>
                </a:solidFill>
                <a:latin typeface="Monotype Corsiva" pitchFamily="66" charset="0"/>
              </a:rPr>
              <a:t>фици</a:t>
            </a:r>
            <a:r>
              <a:rPr lang="ru-RU" sz="3600" b="1" dirty="0" smtClean="0">
                <a:solidFill>
                  <a:srgbClr val="800000"/>
                </a:solidFill>
                <a:latin typeface="Monotype Corsiva" pitchFamily="66" charset="0"/>
              </a:rPr>
              <a:t>…</a:t>
            </a:r>
          </a:p>
          <a:p>
            <a:r>
              <a:rPr lang="ru-RU" sz="3600" b="1" dirty="0" err="1" smtClean="0">
                <a:solidFill>
                  <a:srgbClr val="FF0000"/>
                </a:solidFill>
                <a:latin typeface="Monotype Corsiva" pitchFamily="66" charset="0"/>
              </a:rPr>
              <a:t>Вуди</a:t>
            </a:r>
            <a:r>
              <a:rPr lang="ru-RU" sz="3600" b="1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  <a:latin typeface="Monotype Corsiva" pitchFamily="66" charset="0"/>
              </a:rPr>
              <a:t>шулу</a:t>
            </a:r>
            <a:r>
              <a:rPr lang="ru-RU" sz="3600" b="1" dirty="0" smtClean="0">
                <a:solidFill>
                  <a:srgbClr val="FF0000"/>
                </a:solidFill>
                <a:latin typeface="Monotype Corsiva" pitchFamily="66" charset="0"/>
              </a:rPr>
              <a:t>: </a:t>
            </a:r>
            <a:r>
              <a:rPr lang="ru-RU" sz="3600" b="1" dirty="0" smtClean="0">
                <a:solidFill>
                  <a:srgbClr val="800000"/>
                </a:solidFill>
                <a:latin typeface="Monotype Corsiva" pitchFamily="66" charset="0"/>
              </a:rPr>
              <a:t>наречие, </a:t>
            </a:r>
            <a:r>
              <a:rPr lang="ru-RU" sz="3600" b="1" dirty="0" err="1" smtClean="0">
                <a:solidFill>
                  <a:srgbClr val="800000"/>
                </a:solidFill>
                <a:latin typeface="Monotype Corsiva" pitchFamily="66" charset="0"/>
              </a:rPr>
              <a:t>дидин</a:t>
            </a:r>
            <a:r>
              <a:rPr lang="ru-RU" sz="36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3600" b="1" dirty="0" err="1" smtClean="0">
                <a:solidFill>
                  <a:srgbClr val="800000"/>
                </a:solidFill>
                <a:latin typeface="Monotype Corsiva" pitchFamily="66" charset="0"/>
              </a:rPr>
              <a:t>йишв</a:t>
            </a:r>
            <a:r>
              <a:rPr lang="ru-RU" sz="36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3600" b="1" dirty="0" err="1" smtClean="0">
                <a:solidFill>
                  <a:srgbClr val="800000"/>
                </a:solidFill>
                <a:latin typeface="Monotype Corsiva" pitchFamily="66" charset="0"/>
              </a:rPr>
              <a:t>бисру</a:t>
            </a:r>
            <a:r>
              <a:rPr lang="ru-RU" sz="3600" b="1" dirty="0" smtClean="0">
                <a:solidFill>
                  <a:srgbClr val="800000"/>
                </a:solidFill>
                <a:latin typeface="Monotype Corsiva" pitchFamily="66" charset="0"/>
              </a:rPr>
              <a:t> ч</a:t>
            </a:r>
            <a:r>
              <a:rPr lang="en-US" sz="3600" b="1" dirty="0" smtClean="0">
                <a:solidFill>
                  <a:srgbClr val="800000"/>
                </a:solidFill>
                <a:latin typeface="Monotype Corsiva" pitchFamily="66" charset="0"/>
              </a:rPr>
              <a:t>I</a:t>
            </a:r>
            <a:r>
              <a:rPr lang="ru-RU" sz="3600" b="1" dirty="0" err="1" smtClean="0">
                <a:solidFill>
                  <a:srgbClr val="800000"/>
                </a:solidFill>
                <a:latin typeface="Monotype Corsiva" pitchFamily="66" charset="0"/>
              </a:rPr>
              <a:t>алнан</a:t>
            </a:r>
            <a:r>
              <a:rPr lang="ru-RU" sz="36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3600" b="1" dirty="0" err="1" smtClean="0">
                <a:solidFill>
                  <a:srgbClr val="800000"/>
                </a:solidFill>
                <a:latin typeface="Monotype Corsiva" pitchFamily="66" charset="0"/>
              </a:rPr>
              <a:t>паяр</a:t>
            </a:r>
            <a:r>
              <a:rPr lang="ru-RU" sz="3600" b="1" dirty="0" smtClean="0">
                <a:solidFill>
                  <a:srgbClr val="800000"/>
                </a:solidFill>
                <a:latin typeface="Monotype Corsiva" pitchFamily="66" charset="0"/>
              </a:rPr>
              <a:t>, деепричастие,      существительное </a:t>
            </a:r>
            <a:r>
              <a:rPr lang="ru-RU" sz="3600" b="1" dirty="0" err="1" smtClean="0">
                <a:solidFill>
                  <a:srgbClr val="800000"/>
                </a:solidFill>
                <a:latin typeface="Monotype Corsiva" pitchFamily="66" charset="0"/>
              </a:rPr>
              <a:t>ва</a:t>
            </a:r>
            <a:r>
              <a:rPr lang="ru-RU" sz="36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3600" b="1" dirty="0" err="1" smtClean="0">
                <a:solidFill>
                  <a:srgbClr val="800000"/>
                </a:solidFill>
                <a:latin typeface="Monotype Corsiva" pitchFamily="66" charset="0"/>
              </a:rPr>
              <a:t>дидин</a:t>
            </a:r>
            <a:r>
              <a:rPr lang="ru-RU" sz="36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3600" b="1" dirty="0" err="1" smtClean="0">
                <a:solidFill>
                  <a:srgbClr val="800000"/>
                </a:solidFill>
                <a:latin typeface="Monotype Corsiva" pitchFamily="66" charset="0"/>
              </a:rPr>
              <a:t>йишв</a:t>
            </a:r>
            <a:r>
              <a:rPr lang="ru-RU" sz="36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3600" b="1" dirty="0" err="1" smtClean="0">
                <a:solidFill>
                  <a:srgbClr val="800000"/>
                </a:solidFill>
                <a:latin typeface="Monotype Corsiva" pitchFamily="66" charset="0"/>
              </a:rPr>
              <a:t>бисру</a:t>
            </a:r>
            <a:r>
              <a:rPr lang="ru-RU" sz="3600" b="1" dirty="0" smtClean="0">
                <a:solidFill>
                  <a:srgbClr val="800000"/>
                </a:solidFill>
                <a:latin typeface="Monotype Corsiva" pitchFamily="66" charset="0"/>
              </a:rPr>
              <a:t>                  ч</a:t>
            </a:r>
            <a:r>
              <a:rPr lang="en-US" sz="3600" b="1" dirty="0" smtClean="0">
                <a:solidFill>
                  <a:srgbClr val="800000"/>
                </a:solidFill>
                <a:latin typeface="Monotype Corsiva" pitchFamily="66" charset="0"/>
              </a:rPr>
              <a:t>I</a:t>
            </a:r>
            <a:r>
              <a:rPr lang="ru-RU" sz="3600" b="1" dirty="0" err="1" smtClean="0">
                <a:solidFill>
                  <a:srgbClr val="800000"/>
                </a:solidFill>
                <a:latin typeface="Monotype Corsiva" pitchFamily="66" charset="0"/>
              </a:rPr>
              <a:t>алнан</a:t>
            </a:r>
            <a:r>
              <a:rPr lang="ru-RU" sz="36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3600" b="1" dirty="0" err="1" smtClean="0">
                <a:solidFill>
                  <a:srgbClr val="800000"/>
                </a:solidFill>
                <a:latin typeface="Monotype Corsiva" pitchFamily="66" charset="0"/>
              </a:rPr>
              <a:t>паяр</a:t>
            </a:r>
            <a:r>
              <a:rPr lang="ru-RU" sz="3600" b="1" dirty="0" smtClean="0">
                <a:solidFill>
                  <a:srgbClr val="800000"/>
                </a:solidFill>
                <a:latin typeface="Monotype Corsiva" pitchFamily="66" charset="0"/>
              </a:rPr>
              <a:t>.</a:t>
            </a:r>
            <a:endParaRPr lang="ru-RU" sz="3600" b="1" dirty="0">
              <a:solidFill>
                <a:srgbClr val="80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17463" y="0"/>
            <a:ext cx="9126537" cy="7046913"/>
          </a:xfrm>
          <a:prstGeom prst="rect">
            <a:avLst/>
          </a:prstGeom>
          <a:noFill/>
          <a:ln/>
        </p:spPr>
      </p:pic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457200" y="765175"/>
            <a:ext cx="8363272" cy="838200"/>
          </a:xfrm>
        </p:spPr>
        <p:txBody>
          <a:bodyPr>
            <a:normAutofit fontScale="90000"/>
          </a:bodyPr>
          <a:lstStyle/>
          <a:p>
            <a:r>
              <a:rPr lang="ru-RU" sz="4400" b="1" cap="none" dirty="0" err="1" smtClean="0">
                <a:solidFill>
                  <a:srgbClr val="FF0000"/>
                </a:solidFill>
                <a:latin typeface="Monotype Corsiva" pitchFamily="66" charset="0"/>
              </a:rPr>
              <a:t>Улихьнаси</a:t>
            </a:r>
            <a:r>
              <a:rPr lang="ru-RU" sz="4400" b="1" cap="none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4400" b="1" cap="none" dirty="0" err="1" smtClean="0">
                <a:solidFill>
                  <a:srgbClr val="800000"/>
                </a:solidFill>
                <a:latin typeface="Monotype Corsiva" pitchFamily="66" charset="0"/>
              </a:rPr>
              <a:t>гъулан</a:t>
            </a:r>
            <a:r>
              <a:rPr lang="ru-RU" sz="4400" b="1" cap="none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4400" b="1" cap="none" dirty="0" err="1" smtClean="0">
                <a:solidFill>
                  <a:srgbClr val="FF0000"/>
                </a:solidFill>
                <a:latin typeface="Monotype Corsiva" pitchFamily="66" charset="0"/>
              </a:rPr>
              <a:t>гъирагъдихъан</a:t>
            </a:r>
            <a:r>
              <a:rPr lang="ru-RU" sz="4400" b="1" cap="none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4400" b="1" cap="none" dirty="0" err="1" smtClean="0">
                <a:solidFill>
                  <a:srgbClr val="800000"/>
                </a:solidFill>
                <a:latin typeface="Monotype Corsiva" pitchFamily="66" charset="0"/>
              </a:rPr>
              <a:t>жанаврин</a:t>
            </a:r>
            <a:r>
              <a:rPr lang="ru-RU" sz="4400" b="1" cap="none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4400" b="1" cap="none" dirty="0" err="1" smtClean="0">
                <a:solidFill>
                  <a:srgbClr val="800000"/>
                </a:solidFill>
                <a:latin typeface="Monotype Corsiva" pitchFamily="66" charset="0"/>
              </a:rPr>
              <a:t>аьвар</a:t>
            </a:r>
            <a:r>
              <a:rPr lang="ru-RU" sz="4400" b="1" cap="none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4400" b="1" cap="none" dirty="0" err="1" smtClean="0">
                <a:solidFill>
                  <a:srgbClr val="800000"/>
                </a:solidFill>
                <a:latin typeface="Monotype Corsiva" pitchFamily="66" charset="0"/>
              </a:rPr>
              <a:t>ерхьурайи</a:t>
            </a:r>
            <a:r>
              <a:rPr lang="ru-RU" sz="4400" b="1" cap="none" dirty="0" smtClean="0">
                <a:solidFill>
                  <a:srgbClr val="800000"/>
                </a:solidFill>
                <a:latin typeface="Monotype Corsiva" pitchFamily="66" charset="0"/>
              </a:rPr>
              <a:t>.</a:t>
            </a:r>
            <a:r>
              <a:rPr lang="ru-RU" cap="none" dirty="0" smtClean="0">
                <a:latin typeface="Monotype Corsiva" pitchFamily="66" charset="0"/>
              </a:rPr>
              <a:t/>
            </a:r>
            <a:br>
              <a:rPr lang="ru-RU" cap="none" dirty="0" smtClean="0">
                <a:latin typeface="Monotype Corsiva" pitchFamily="66" charset="0"/>
              </a:rPr>
            </a:br>
            <a:endParaRPr lang="ru-RU" cap="none" dirty="0">
              <a:latin typeface="Monotype Corsiva" pitchFamily="66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4294967295"/>
          </p:nvPr>
        </p:nvSpPr>
        <p:spPr>
          <a:xfrm>
            <a:off x="457200" y="1628801"/>
            <a:ext cx="8686800" cy="4451324"/>
          </a:xfrm>
        </p:spPr>
        <p:txBody>
          <a:bodyPr/>
          <a:lstStyle/>
          <a:p>
            <a:r>
              <a:rPr lang="ru-RU" sz="4000" b="1" dirty="0" smtClean="0">
                <a:solidFill>
                  <a:srgbClr val="800000"/>
                </a:solidFill>
                <a:latin typeface="Monotype Corsiva" pitchFamily="66" charset="0"/>
              </a:rPr>
              <a:t>Рамазан </a:t>
            </a:r>
            <a:r>
              <a:rPr lang="ru-RU" sz="4000" b="1" dirty="0" err="1" smtClean="0">
                <a:solidFill>
                  <a:srgbClr val="800000"/>
                </a:solidFill>
                <a:latin typeface="Monotype Corsiva" pitchFamily="66" charset="0"/>
              </a:rPr>
              <a:t>хут</a:t>
            </a:r>
            <a:r>
              <a:rPr lang="en-US" sz="4000" b="1" dirty="0" smtClean="0">
                <a:solidFill>
                  <a:srgbClr val="800000"/>
                </a:solidFill>
                <a:latin typeface="Monotype Corsiva" pitchFamily="66" charset="0"/>
              </a:rPr>
              <a:t>I</a:t>
            </a:r>
            <a:r>
              <a:rPr lang="ru-RU" sz="4000" b="1" dirty="0" smtClean="0">
                <a:solidFill>
                  <a:srgbClr val="800000"/>
                </a:solidFill>
                <a:latin typeface="Monotype Corsiva" pitchFamily="66" charset="0"/>
              </a:rPr>
              <a:t>ил </a:t>
            </a:r>
            <a:r>
              <a:rPr lang="ru-RU" sz="4000" b="1" dirty="0" err="1" smtClean="0">
                <a:solidFill>
                  <a:srgbClr val="FF0000"/>
                </a:solidFill>
                <a:latin typeface="Monotype Corsiva" pitchFamily="66" charset="0"/>
              </a:rPr>
              <a:t>хътабкбан</a:t>
            </a:r>
            <a:r>
              <a:rPr lang="ru-RU" sz="4000" b="1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  <a:latin typeface="Monotype Corsiva" pitchFamily="66" charset="0"/>
              </a:rPr>
              <a:t>бадали</a:t>
            </a:r>
            <a:r>
              <a:rPr lang="ru-RU" sz="4000" b="1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4000" b="1" dirty="0" err="1" smtClean="0">
                <a:solidFill>
                  <a:srgbClr val="800000"/>
                </a:solidFill>
                <a:latin typeface="Monotype Corsiva" pitchFamily="66" charset="0"/>
              </a:rPr>
              <a:t>хул’ан</a:t>
            </a:r>
            <a:r>
              <a:rPr lang="ru-RU" sz="40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4000" b="1" dirty="0" err="1" smtClean="0">
                <a:solidFill>
                  <a:srgbClr val="800000"/>
                </a:solidFill>
                <a:latin typeface="Monotype Corsiva" pitchFamily="66" charset="0"/>
              </a:rPr>
              <a:t>удуч</a:t>
            </a:r>
            <a:r>
              <a:rPr lang="en-US" sz="4000" b="1" dirty="0" smtClean="0">
                <a:solidFill>
                  <a:srgbClr val="800000"/>
                </a:solidFill>
                <a:latin typeface="Monotype Corsiva" pitchFamily="66" charset="0"/>
              </a:rPr>
              <a:t>I</a:t>
            </a:r>
            <a:r>
              <a:rPr lang="ru-RU" sz="4000" b="1" dirty="0" err="1" smtClean="0">
                <a:solidFill>
                  <a:srgbClr val="800000"/>
                </a:solidFill>
                <a:latin typeface="Monotype Corsiva" pitchFamily="66" charset="0"/>
              </a:rPr>
              <a:t>вну</a:t>
            </a:r>
            <a:r>
              <a:rPr lang="ru-RU" sz="4000" b="1" dirty="0" smtClean="0">
                <a:solidFill>
                  <a:srgbClr val="800000"/>
                </a:solidFill>
                <a:latin typeface="Monotype Corsiva" pitchFamily="66" charset="0"/>
              </a:rPr>
              <a:t>.</a:t>
            </a:r>
          </a:p>
          <a:p>
            <a:r>
              <a:rPr lang="ru-RU" sz="4000" b="1" dirty="0" err="1" smtClean="0">
                <a:solidFill>
                  <a:srgbClr val="800000"/>
                </a:solidFill>
                <a:latin typeface="Monotype Corsiva" pitchFamily="66" charset="0"/>
              </a:rPr>
              <a:t>Рамазну</a:t>
            </a:r>
            <a:r>
              <a:rPr lang="ru-RU" sz="40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4000" b="1" dirty="0" err="1" smtClean="0">
                <a:solidFill>
                  <a:srgbClr val="800000"/>
                </a:solidFill>
                <a:latin typeface="Monotype Corsiva" pitchFamily="66" charset="0"/>
              </a:rPr>
              <a:t>дарснаъ</a:t>
            </a:r>
            <a:r>
              <a:rPr lang="ru-RU" sz="40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  <a:latin typeface="Monotype Corsiva" pitchFamily="66" charset="0"/>
              </a:rPr>
              <a:t>гизаф</a:t>
            </a:r>
            <a:r>
              <a:rPr lang="ru-RU" sz="40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4000" b="1" dirty="0" err="1" smtClean="0">
                <a:solidFill>
                  <a:srgbClr val="800000"/>
                </a:solidFill>
                <a:latin typeface="Monotype Corsiva" pitchFamily="66" charset="0"/>
              </a:rPr>
              <a:t>гафар</a:t>
            </a:r>
            <a:r>
              <a:rPr lang="ru-RU" sz="40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4000" b="1" dirty="0" err="1" smtClean="0">
                <a:solidFill>
                  <a:srgbClr val="800000"/>
                </a:solidFill>
                <a:latin typeface="Monotype Corsiva" pitchFamily="66" charset="0"/>
              </a:rPr>
              <a:t>ап</a:t>
            </a:r>
            <a:r>
              <a:rPr lang="en-US" sz="4000" b="1" dirty="0" smtClean="0">
                <a:solidFill>
                  <a:srgbClr val="800000"/>
                </a:solidFill>
                <a:latin typeface="Monotype Corsiva" pitchFamily="66" charset="0"/>
              </a:rPr>
              <a:t>I</a:t>
            </a:r>
            <a:r>
              <a:rPr lang="ru-RU" sz="4000" b="1" dirty="0" smtClean="0">
                <a:solidFill>
                  <a:srgbClr val="800000"/>
                </a:solidFill>
                <a:latin typeface="Monotype Corsiva" pitchFamily="66" charset="0"/>
              </a:rPr>
              <a:t>ура.</a:t>
            </a:r>
          </a:p>
          <a:p>
            <a:r>
              <a:rPr lang="ru-RU" sz="4000" b="1" dirty="0" err="1" smtClean="0">
                <a:solidFill>
                  <a:srgbClr val="800000"/>
                </a:solidFill>
                <a:latin typeface="Monotype Corsiva" pitchFamily="66" charset="0"/>
              </a:rPr>
              <a:t>Бахтир</a:t>
            </a:r>
            <a:r>
              <a:rPr lang="ru-RU" sz="40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  <a:latin typeface="Monotype Corsiva" pitchFamily="66" charset="0"/>
              </a:rPr>
              <a:t>сабпну</a:t>
            </a:r>
            <a:r>
              <a:rPr lang="ru-RU" sz="40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4000" b="1" dirty="0" err="1" smtClean="0">
                <a:solidFill>
                  <a:srgbClr val="800000"/>
                </a:solidFill>
                <a:latin typeface="Monotype Corsiva" pitchFamily="66" charset="0"/>
              </a:rPr>
              <a:t>гьилиркъу</a:t>
            </a:r>
            <a:r>
              <a:rPr lang="ru-RU" sz="4000" b="1" dirty="0" smtClean="0">
                <a:solidFill>
                  <a:srgbClr val="800000"/>
                </a:solidFill>
                <a:latin typeface="Monotype Corsiva" pitchFamily="66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51" name="Rectang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z="2800" b="1" dirty="0" smtClean="0">
              <a:solidFill>
                <a:srgbClr val="800000"/>
              </a:solidFill>
              <a:latin typeface="Arial" charset="0"/>
            </a:endParaRPr>
          </a:p>
        </p:txBody>
      </p:sp>
      <p:sp>
        <p:nvSpPr>
          <p:cNvPr id="61452" name="Rectangle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endParaRPr lang="ru-RU" b="1" dirty="0" smtClean="0">
              <a:solidFill>
                <a:srgbClr val="800000"/>
              </a:solidFill>
              <a:latin typeface="Arial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CCFF66">
                  <a:gamma/>
                  <a:shade val="46275"/>
                  <a:invGamma/>
                </a:srgbClr>
              </a:gs>
              <a:gs pos="100000">
                <a:srgbClr val="CCFF66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</p:pic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971600" y="764704"/>
            <a:ext cx="3529013" cy="4319588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r>
              <a:rPr lang="ru-RU" b="1" i="1">
                <a:solidFill>
                  <a:srgbClr val="112947"/>
                </a:solidFill>
              </a:rPr>
              <a:t> </a:t>
            </a:r>
            <a:endParaRPr lang="ru-RU" b="1">
              <a:solidFill>
                <a:srgbClr val="112947"/>
              </a:solidFill>
              <a:latin typeface="Trebuchet MS" pitchFamily="34" charset="0"/>
            </a:endParaRPr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4572000" y="764704"/>
            <a:ext cx="3528392" cy="432048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r>
              <a:rPr lang="ru-RU" sz="4000" b="1" dirty="0" err="1" smtClean="0">
                <a:solidFill>
                  <a:srgbClr val="00B050"/>
                </a:solidFill>
                <a:latin typeface="Monotype Corsiva" pitchFamily="66" charset="0"/>
                <a:cs typeface="Times New Roman" pitchFamily="18" charset="0"/>
              </a:rPr>
              <a:t>Учвуз</a:t>
            </a:r>
            <a:r>
              <a:rPr lang="ru-RU" sz="4000" b="1" dirty="0" smtClean="0">
                <a:solidFill>
                  <a:srgbClr val="00B050"/>
                </a:solidFill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00B050"/>
                </a:solidFill>
                <a:latin typeface="Monotype Corsiva" pitchFamily="66" charset="0"/>
                <a:cs typeface="Times New Roman" pitchFamily="18" charset="0"/>
              </a:rPr>
              <a:t>хъуркьва</a:t>
            </a:r>
            <a:r>
              <a:rPr lang="ru-RU" sz="4000" b="1" dirty="0" smtClean="0">
                <a:solidFill>
                  <a:srgbClr val="00B050"/>
                </a:solidFill>
                <a:latin typeface="Monotype Corsiva" pitchFamily="66" charset="0"/>
                <a:cs typeface="Times New Roman" pitchFamily="18" charset="0"/>
              </a:rPr>
              <a:t>-</a:t>
            </a:r>
          </a:p>
          <a:p>
            <a:r>
              <a:rPr lang="ru-RU" sz="4000" b="1" dirty="0" err="1" smtClean="0">
                <a:solidFill>
                  <a:srgbClr val="00B050"/>
                </a:solidFill>
                <a:latin typeface="Monotype Corsiva" pitchFamily="66" charset="0"/>
                <a:cs typeface="Times New Roman" pitchFamily="18" charset="0"/>
              </a:rPr>
              <a:t>лар</a:t>
            </a:r>
            <a:r>
              <a:rPr lang="ru-RU" sz="4000" b="1" dirty="0" smtClean="0">
                <a:solidFill>
                  <a:srgbClr val="00B050"/>
                </a:solidFill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00B050"/>
                </a:solidFill>
                <a:latin typeface="Monotype Corsiva" pitchFamily="66" charset="0"/>
                <a:cs typeface="Times New Roman" pitchFamily="18" charset="0"/>
              </a:rPr>
              <a:t>ишри</a:t>
            </a:r>
            <a:r>
              <a:rPr lang="ru-RU" sz="4000" b="1" dirty="0" smtClean="0">
                <a:solidFill>
                  <a:srgbClr val="00B050"/>
                </a:solidFill>
                <a:latin typeface="Monotype Corsiva" pitchFamily="66" charset="0"/>
                <a:cs typeface="Times New Roman" pitchFamily="18" charset="0"/>
              </a:rPr>
              <a:t>!!!</a:t>
            </a:r>
          </a:p>
          <a:p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1116013" y="1052513"/>
            <a:ext cx="309562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4000" b="1" dirty="0" err="1" smtClean="0">
                <a:uFill>
                  <a:solidFill>
                    <a:srgbClr val="C00000"/>
                  </a:solidFill>
                </a:uFill>
                <a:latin typeface="Monotype Corsiva" pitchFamily="66" charset="0"/>
              </a:rPr>
              <a:t>Хулаз</a:t>
            </a:r>
            <a:r>
              <a:rPr lang="ru-RU" sz="4000" b="1" dirty="0" smtClean="0">
                <a:uFill>
                  <a:solidFill>
                    <a:srgbClr val="C00000"/>
                  </a:solidFill>
                </a:uFill>
                <a:latin typeface="Monotype Corsiva" pitchFamily="66" charset="0"/>
              </a:rPr>
              <a:t> </a:t>
            </a:r>
            <a:r>
              <a:rPr lang="ru-RU" sz="4000" b="1" dirty="0" err="1" smtClean="0">
                <a:uFill>
                  <a:solidFill>
                    <a:srgbClr val="C00000"/>
                  </a:solidFill>
                </a:uFill>
                <a:latin typeface="Monotype Corsiva" pitchFamily="66" charset="0"/>
              </a:rPr>
              <a:t>ляхин</a:t>
            </a:r>
            <a:endParaRPr lang="ru-RU" sz="4800" b="1" dirty="0">
              <a:latin typeface="Monotype Corsiva" pitchFamily="66" charset="0"/>
            </a:endParaRPr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1187624" y="1988840"/>
            <a:ext cx="316835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 i="1" dirty="0" smtClean="0">
                <a:solidFill>
                  <a:srgbClr val="002060"/>
                </a:solidFill>
                <a:uFill>
                  <a:solidFill>
                    <a:srgbClr val="C00000"/>
                  </a:solidFill>
                </a:uFill>
                <a:latin typeface="Monotype Corsiva" pitchFamily="66" charset="0"/>
              </a:rPr>
              <a:t>§ 95, упр.239, 183-пи </a:t>
            </a:r>
            <a:r>
              <a:rPr lang="ru-RU" sz="4000" b="1" i="1" dirty="0" smtClean="0">
                <a:solidFill>
                  <a:srgbClr val="002060"/>
                </a:solidFill>
                <a:uFill>
                  <a:solidFill>
                    <a:srgbClr val="C00000"/>
                  </a:solidFill>
                </a:uFill>
                <a:latin typeface="Monotype Corsiva" pitchFamily="66" charset="0"/>
              </a:rPr>
              <a:t> </a:t>
            </a:r>
            <a:r>
              <a:rPr lang="ru-RU" sz="4000" b="1" i="1" dirty="0" err="1" smtClean="0">
                <a:solidFill>
                  <a:srgbClr val="002060"/>
                </a:solidFill>
                <a:uFill>
                  <a:solidFill>
                    <a:srgbClr val="C00000"/>
                  </a:solidFill>
                </a:uFill>
                <a:latin typeface="Monotype Corsiva" pitchFamily="66" charset="0"/>
              </a:rPr>
              <a:t>маш</a:t>
            </a:r>
            <a:endParaRPr lang="ru-RU" sz="3200" b="1" i="1" dirty="0" smtClean="0">
              <a:solidFill>
                <a:srgbClr val="00206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1" name="Picture 7" descr="2523311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125" y="3573016"/>
            <a:ext cx="2305050" cy="2873822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005190" y="260648"/>
            <a:ext cx="601508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ctr"/>
            <a:endParaRPr lang="ru-RU" sz="6000" b="1" dirty="0" smtClean="0">
              <a:ln>
                <a:solidFill>
                  <a:sysClr val="windowText" lastClr="000000"/>
                </a:solidFill>
              </a:ln>
              <a:latin typeface="Monotype Corsiva" pitchFamily="66" charset="0"/>
              <a:ea typeface="Calibri" pitchFamily="34" charset="0"/>
              <a:cs typeface="Times New Roman" pitchFamily="18" charset="0"/>
            </a:endParaRPr>
          </a:p>
          <a:p>
            <a:pPr lvl="0" indent="450850" algn="ctr"/>
            <a:r>
              <a:rPr lang="ru-RU" sz="6000" b="1" u="dash" dirty="0" err="1" smtClean="0">
                <a:ln>
                  <a:solidFill>
                    <a:sysClr val="windowText" lastClr="000000"/>
                  </a:solidFill>
                </a:ln>
                <a:solidFill>
                  <a:srgbClr val="800000"/>
                </a:solidFill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Чап</a:t>
            </a:r>
            <a:r>
              <a:rPr lang="ru-RU" sz="6000" b="1" u="dash" dirty="0" smtClean="0">
                <a:ln>
                  <a:solidFill>
                    <a:sysClr val="windowText" lastClr="000000"/>
                  </a:solidFill>
                </a:ln>
                <a:solidFill>
                  <a:srgbClr val="800000"/>
                </a:solidFill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6000" b="1" u="dash" dirty="0" smtClean="0">
                <a:ln>
                  <a:solidFill>
                    <a:sysClr val="windowText" lastClr="000000"/>
                  </a:solidFill>
                </a:ln>
                <a:solidFill>
                  <a:srgbClr val="800000"/>
                </a:solidFill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дополнение</a:t>
            </a:r>
          </a:p>
          <a:p>
            <a:pPr lvl="0" indent="450850" algn="ctr"/>
            <a:r>
              <a:rPr lang="ru-RU" sz="6000" b="1" u="wavyHeavy" dirty="0" smtClean="0">
                <a:ln>
                  <a:solidFill>
                    <a:sysClr val="windowText" lastClr="000000"/>
                  </a:solidFill>
                </a:ln>
                <a:solidFill>
                  <a:srgbClr val="800000"/>
                </a:solidFill>
                <a:uFill>
                  <a:solidFill>
                    <a:srgbClr val="FF0000"/>
                  </a:solidFill>
                </a:uFill>
                <a:latin typeface="Monotype Corsiva" pitchFamily="66" charset="0"/>
                <a:cs typeface="Times New Roman" pitchFamily="18" charset="0"/>
              </a:rPr>
              <a:t>Определение</a:t>
            </a:r>
          </a:p>
          <a:p>
            <a:pPr lvl="0" indent="450850" algn="ctr"/>
            <a:r>
              <a:rPr lang="ru-RU" sz="6000" b="1" u="dotDashHeavy" dirty="0" smtClean="0">
                <a:ln>
                  <a:solidFill>
                    <a:sysClr val="windowText" lastClr="000000"/>
                  </a:solidFill>
                </a:ln>
                <a:solidFill>
                  <a:srgbClr val="800000"/>
                </a:solidFill>
                <a:latin typeface="Monotype Corsiva" pitchFamily="66" charset="0"/>
                <a:cs typeface="Times New Roman" pitchFamily="18" charset="0"/>
              </a:rPr>
              <a:t>Обстоятельство</a:t>
            </a:r>
            <a:endParaRPr lang="ru-RU" sz="5400" b="1" u="dotDashHeavy" dirty="0" smtClean="0">
              <a:ln>
                <a:solidFill>
                  <a:sysClr val="windowText" lastClr="000000"/>
                </a:solidFill>
              </a:ln>
              <a:solidFill>
                <a:srgbClr val="800000"/>
              </a:solidFill>
              <a:latin typeface="Monotype Corsiva" pitchFamily="66" charset="0"/>
            </a:endParaRPr>
          </a:p>
        </p:txBody>
      </p:sp>
      <p:sp>
        <p:nvSpPr>
          <p:cNvPr id="8" name="Блок-схема: перфолента 7"/>
          <p:cNvSpPr/>
          <p:nvPr/>
        </p:nvSpPr>
        <p:spPr>
          <a:xfrm>
            <a:off x="971600" y="332656"/>
            <a:ext cx="5904656" cy="4608512"/>
          </a:xfrm>
          <a:prstGeom prst="flowChartPunchedTape">
            <a:avLst/>
          </a:prstGeom>
          <a:noFill/>
          <a:ln w="57150"/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378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26538" cy="6858000"/>
          </a:xfrm>
          <a:noFill/>
          <a:ln/>
        </p:spPr>
      </p:pic>
      <p:sp>
        <p:nvSpPr>
          <p:cNvPr id="101379" name="TextBox 4"/>
          <p:cNvSpPr txBox="1">
            <a:spLocks noChangeArrowheads="1"/>
          </p:cNvSpPr>
          <p:nvPr/>
        </p:nvSpPr>
        <p:spPr bwMode="auto">
          <a:xfrm>
            <a:off x="468313" y="260350"/>
            <a:ext cx="8351837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4000" b="1" u="sng" dirty="0">
              <a:solidFill>
                <a:schemeClr val="tx2"/>
              </a:solidFill>
            </a:endParaRPr>
          </a:p>
          <a:p>
            <a:pPr algn="ctr"/>
            <a:r>
              <a:rPr lang="ru-RU" sz="4800" b="1" i="1" dirty="0" err="1" smtClean="0">
                <a:solidFill>
                  <a:srgbClr val="800000"/>
                </a:solidFill>
                <a:latin typeface="Monotype Corsiva" pitchFamily="66" charset="0"/>
              </a:rPr>
              <a:t>Аьгъювал</a:t>
            </a:r>
            <a:r>
              <a:rPr lang="ru-RU" sz="4800" b="1" i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4800" b="1" i="1" dirty="0" err="1" smtClean="0">
                <a:solidFill>
                  <a:srgbClr val="800000"/>
                </a:solidFill>
                <a:latin typeface="Monotype Corsiva" pitchFamily="66" charset="0"/>
              </a:rPr>
              <a:t>гьадмуган</a:t>
            </a:r>
            <a:r>
              <a:rPr lang="ru-RU" sz="4800" b="1" i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4800" b="1" i="1" dirty="0" err="1" smtClean="0">
                <a:solidFill>
                  <a:srgbClr val="800000"/>
                </a:solidFill>
                <a:latin typeface="Monotype Corsiva" pitchFamily="66" charset="0"/>
              </a:rPr>
              <a:t>ву</a:t>
            </a:r>
            <a:r>
              <a:rPr lang="ru-RU" sz="4800" b="1" i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4800" b="1" i="1" dirty="0" err="1" smtClean="0">
                <a:solidFill>
                  <a:srgbClr val="800000"/>
                </a:solidFill>
                <a:latin typeface="Monotype Corsiva" pitchFamily="66" charset="0"/>
              </a:rPr>
              <a:t>аьгъювал</a:t>
            </a:r>
            <a:r>
              <a:rPr lang="ru-RU" sz="4800" b="1" i="1" dirty="0" smtClean="0">
                <a:solidFill>
                  <a:srgbClr val="800000"/>
                </a:solidFill>
                <a:latin typeface="Monotype Corsiva" pitchFamily="66" charset="0"/>
              </a:rPr>
              <a:t>,</a:t>
            </a:r>
          </a:p>
          <a:p>
            <a:pPr algn="ctr"/>
            <a:r>
              <a:rPr lang="ru-RU" sz="4800" b="1" i="1" dirty="0" err="1" smtClean="0">
                <a:solidFill>
                  <a:srgbClr val="800000"/>
                </a:solidFill>
                <a:latin typeface="Monotype Corsiva" pitchFamily="66" charset="0"/>
              </a:rPr>
              <a:t>эгер</a:t>
            </a:r>
            <a:r>
              <a:rPr lang="ru-RU" sz="4800" b="1" i="1" dirty="0" smtClean="0">
                <a:solidFill>
                  <a:srgbClr val="800000"/>
                </a:solidFill>
                <a:latin typeface="Monotype Corsiva" pitchFamily="66" charset="0"/>
              </a:rPr>
              <a:t> думу </a:t>
            </a:r>
            <a:r>
              <a:rPr lang="ru-RU" sz="4800" b="1" i="1" dirty="0" err="1" smtClean="0">
                <a:solidFill>
                  <a:srgbClr val="800000"/>
                </a:solidFill>
                <a:latin typeface="Monotype Corsiva" pitchFamily="66" charset="0"/>
              </a:rPr>
              <a:t>гъазанмиш</a:t>
            </a:r>
            <a:r>
              <a:rPr lang="ru-RU" sz="4800" b="1" i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4800" b="1" i="1" dirty="0" err="1" smtClean="0">
                <a:solidFill>
                  <a:srgbClr val="800000"/>
                </a:solidFill>
                <a:latin typeface="Monotype Corsiva" pitchFamily="66" charset="0"/>
              </a:rPr>
              <a:t>гъапуб</a:t>
            </a:r>
            <a:r>
              <a:rPr lang="ru-RU" sz="4800" b="1" i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4800" b="1" i="1" dirty="0" err="1" smtClean="0">
                <a:solidFill>
                  <a:srgbClr val="800000"/>
                </a:solidFill>
                <a:latin typeface="Monotype Corsiva" pitchFamily="66" charset="0"/>
              </a:rPr>
              <a:t>вуш</a:t>
            </a:r>
            <a:r>
              <a:rPr lang="ru-RU" sz="4800" b="1" i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</a:p>
          <a:p>
            <a:pPr algn="ctr"/>
            <a:r>
              <a:rPr lang="ru-RU" sz="4800" b="1" i="1" dirty="0" smtClean="0">
                <a:solidFill>
                  <a:srgbClr val="800000"/>
                </a:solidFill>
                <a:latin typeface="Monotype Corsiva" pitchFamily="66" charset="0"/>
              </a:rPr>
              <a:t>чан </a:t>
            </a:r>
            <a:r>
              <a:rPr lang="ru-RU" sz="4800" b="1" i="1" dirty="0" err="1" smtClean="0">
                <a:solidFill>
                  <a:srgbClr val="800000"/>
                </a:solidFill>
                <a:latin typeface="Monotype Corsiva" pitchFamily="66" charset="0"/>
              </a:rPr>
              <a:t>фикрин</a:t>
            </a:r>
            <a:r>
              <a:rPr lang="ru-RU" sz="4800" b="1" i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4800" b="1" i="1" dirty="0" err="1" smtClean="0">
                <a:solidFill>
                  <a:srgbClr val="800000"/>
                </a:solidFill>
                <a:latin typeface="Monotype Corsiva" pitchFamily="66" charset="0"/>
              </a:rPr>
              <a:t>гужниинди</a:t>
            </a:r>
            <a:r>
              <a:rPr lang="ru-RU" sz="4800" b="1" i="1" dirty="0" smtClean="0">
                <a:solidFill>
                  <a:srgbClr val="800000"/>
                </a:solidFill>
                <a:latin typeface="Monotype Corsiva" pitchFamily="66" charset="0"/>
              </a:rPr>
              <a:t>.</a:t>
            </a:r>
            <a:endParaRPr lang="ru-RU" sz="4800" b="1" i="1" dirty="0">
              <a:solidFill>
                <a:srgbClr val="800000"/>
              </a:solidFill>
              <a:latin typeface="Monotype Corsiva" pitchFamily="66" charset="0"/>
            </a:endParaRPr>
          </a:p>
          <a:p>
            <a:pPr algn="ctr"/>
            <a:r>
              <a:rPr lang="ru-RU" sz="4000" b="1" i="1" dirty="0" smtClean="0">
                <a:solidFill>
                  <a:srgbClr val="800000"/>
                </a:solidFill>
                <a:latin typeface="Monotype Corsiva" pitchFamily="66" charset="0"/>
              </a:rPr>
              <a:t>                                              Л.Н.Толстой</a:t>
            </a:r>
            <a:endParaRPr lang="ru-RU" sz="4000" b="1" i="1" dirty="0">
              <a:solidFill>
                <a:srgbClr val="800000"/>
              </a:solidFill>
              <a:latin typeface="Monotype Corsiva" pitchFamily="66" charset="0"/>
            </a:endParaRPr>
          </a:p>
        </p:txBody>
      </p:sp>
      <p:pic>
        <p:nvPicPr>
          <p:cNvPr id="101381" name="Picture 5" descr="http://dl9.glitter-graphics.net/pub/619/619589ga2upyu3st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684213" y="3000375"/>
            <a:ext cx="3200401" cy="38576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02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7462" y="0"/>
            <a:ext cx="9126538" cy="6181759"/>
          </a:xfrm>
          <a:noFill/>
          <a:ln/>
        </p:spPr>
      </p:pic>
      <p:sp>
        <p:nvSpPr>
          <p:cNvPr id="102403" name="TextBox 4"/>
          <p:cNvSpPr txBox="1">
            <a:spLocks noChangeArrowheads="1"/>
          </p:cNvSpPr>
          <p:nvPr/>
        </p:nvSpPr>
        <p:spPr bwMode="auto">
          <a:xfrm>
            <a:off x="468313" y="260351"/>
            <a:ext cx="835183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4800" b="1" dirty="0" err="1" smtClean="0">
                <a:solidFill>
                  <a:srgbClr val="800000"/>
                </a:solidFill>
                <a:latin typeface="Monotype Corsiva" pitchFamily="66" charset="0"/>
              </a:rPr>
              <a:t>Йиз</a:t>
            </a:r>
            <a:r>
              <a:rPr lang="ru-RU" sz="48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4800" b="1" dirty="0" err="1" smtClean="0">
                <a:solidFill>
                  <a:srgbClr val="800000"/>
                </a:solidFill>
                <a:latin typeface="Monotype Corsiva" pitchFamily="66" charset="0"/>
              </a:rPr>
              <a:t>суалар</a:t>
            </a:r>
            <a:r>
              <a:rPr lang="ru-RU" sz="4800" b="1" dirty="0" smtClean="0">
                <a:solidFill>
                  <a:srgbClr val="800000"/>
                </a:solidFill>
                <a:latin typeface="Monotype Corsiva" pitchFamily="66" charset="0"/>
              </a:rPr>
              <a:t>:</a:t>
            </a:r>
            <a:endParaRPr lang="ru-RU" sz="4800" b="1" dirty="0">
              <a:solidFill>
                <a:srgbClr val="800000"/>
              </a:solidFill>
              <a:latin typeface="Monotype Corsiva" pitchFamily="66" charset="0"/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28596" y="1142985"/>
            <a:ext cx="8501122" cy="6032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>
              <a:spcBef>
                <a:spcPts val="1800"/>
              </a:spcBef>
              <a:buFont typeface="+mj-lt"/>
              <a:buAutoNum type="arabicPeriod"/>
            </a:pPr>
            <a:r>
              <a:rPr lang="ru-RU" sz="4000" b="1" dirty="0" err="1" smtClean="0">
                <a:latin typeface="Monotype Corsiva" pitchFamily="66" charset="0"/>
              </a:rPr>
              <a:t>Фйир</a:t>
            </a:r>
            <a:r>
              <a:rPr lang="ru-RU" sz="4000" b="1" dirty="0" smtClean="0">
                <a:latin typeface="Monotype Corsiva" pitchFamily="66" charset="0"/>
              </a:rPr>
              <a:t> </a:t>
            </a:r>
            <a:r>
              <a:rPr lang="ru-RU" sz="4000" b="1" dirty="0" err="1" smtClean="0">
                <a:latin typeface="Monotype Corsiva" pitchFamily="66" charset="0"/>
              </a:rPr>
              <a:t>ву</a:t>
            </a:r>
            <a:r>
              <a:rPr lang="ru-RU" sz="4000" b="1" dirty="0" smtClean="0">
                <a:latin typeface="Monotype Corsiva" pitchFamily="66" charset="0"/>
              </a:rPr>
              <a:t> </a:t>
            </a:r>
            <a:r>
              <a:rPr lang="ru-RU" sz="4000" b="1" dirty="0" err="1" smtClean="0">
                <a:latin typeface="Monotype Corsiva" pitchFamily="66" charset="0"/>
              </a:rPr>
              <a:t>дурар</a:t>
            </a:r>
            <a:r>
              <a:rPr lang="ru-RU" sz="4000" b="1" dirty="0" smtClean="0">
                <a:latin typeface="Monotype Corsiva" pitchFamily="66" charset="0"/>
              </a:rPr>
              <a:t>?</a:t>
            </a:r>
          </a:p>
          <a:p>
            <a:pPr marL="457200" indent="-457200">
              <a:spcBef>
                <a:spcPts val="1800"/>
              </a:spcBef>
              <a:buFont typeface="+mj-lt"/>
              <a:buAutoNum type="arabicPeriod"/>
            </a:pPr>
            <a:r>
              <a:rPr lang="ru-RU" sz="4000" b="1" dirty="0" err="1" smtClean="0">
                <a:latin typeface="Monotype Corsiva" pitchFamily="66" charset="0"/>
              </a:rPr>
              <a:t>Фтин</a:t>
            </a:r>
            <a:r>
              <a:rPr lang="ru-RU" sz="4000" b="1" dirty="0" smtClean="0">
                <a:latin typeface="Monotype Corsiva" pitchFamily="66" charset="0"/>
              </a:rPr>
              <a:t> </a:t>
            </a:r>
            <a:r>
              <a:rPr lang="ru-RU" sz="4000" b="1" dirty="0" err="1" smtClean="0">
                <a:latin typeface="Monotype Corsiva" pitchFamily="66" charset="0"/>
              </a:rPr>
              <a:t>бадали</a:t>
            </a:r>
            <a:r>
              <a:rPr lang="ru-RU" sz="4000" b="1" dirty="0" smtClean="0">
                <a:latin typeface="Monotype Corsiva" pitchFamily="66" charset="0"/>
              </a:rPr>
              <a:t> </a:t>
            </a:r>
            <a:r>
              <a:rPr lang="ru-RU" sz="4000" b="1" dirty="0" err="1" smtClean="0">
                <a:latin typeface="Monotype Corsiva" pitchFamily="66" charset="0"/>
              </a:rPr>
              <a:t>ишлетмиш</a:t>
            </a:r>
            <a:r>
              <a:rPr lang="ru-RU" sz="4000" b="1" dirty="0" smtClean="0">
                <a:latin typeface="Monotype Corsiva" pitchFamily="66" charset="0"/>
              </a:rPr>
              <a:t> </a:t>
            </a:r>
            <a:r>
              <a:rPr lang="ru-RU" sz="4000" b="1" dirty="0" err="1" smtClean="0">
                <a:latin typeface="Monotype Corsiva" pitchFamily="66" charset="0"/>
              </a:rPr>
              <a:t>ап</a:t>
            </a:r>
            <a:r>
              <a:rPr lang="en-US" sz="4000" b="1" dirty="0" smtClean="0">
                <a:latin typeface="Monotype Corsiva" pitchFamily="66" charset="0"/>
              </a:rPr>
              <a:t>I</a:t>
            </a:r>
            <a:r>
              <a:rPr lang="ru-RU" sz="4000" b="1" dirty="0" err="1" smtClean="0">
                <a:latin typeface="Monotype Corsiva" pitchFamily="66" charset="0"/>
              </a:rPr>
              <a:t>уру</a:t>
            </a:r>
            <a:r>
              <a:rPr lang="ru-RU" sz="4000" b="1" dirty="0" smtClean="0">
                <a:latin typeface="Monotype Corsiva" pitchFamily="66" charset="0"/>
              </a:rPr>
              <a:t>?</a:t>
            </a:r>
          </a:p>
          <a:p>
            <a:pPr marL="457200" indent="-457200">
              <a:spcBef>
                <a:spcPts val="1800"/>
              </a:spcBef>
              <a:buFont typeface="+mj-lt"/>
              <a:buAutoNum type="arabicPeriod"/>
            </a:pPr>
            <a:r>
              <a:rPr lang="ru-RU" sz="4000" b="1" dirty="0" err="1" smtClean="0">
                <a:latin typeface="Monotype Corsiva" pitchFamily="66" charset="0"/>
              </a:rPr>
              <a:t>Наан</a:t>
            </a:r>
            <a:r>
              <a:rPr lang="ru-RU" sz="4000" b="1" dirty="0" smtClean="0">
                <a:latin typeface="Monotype Corsiva" pitchFamily="66" charset="0"/>
              </a:rPr>
              <a:t> </a:t>
            </a:r>
            <a:r>
              <a:rPr lang="ru-RU" sz="4000" b="1" dirty="0" err="1" smtClean="0">
                <a:latin typeface="Monotype Corsiva" pitchFamily="66" charset="0"/>
              </a:rPr>
              <a:t>ишлетмиш</a:t>
            </a:r>
            <a:r>
              <a:rPr lang="ru-RU" sz="4000" b="1" dirty="0" smtClean="0">
                <a:latin typeface="Monotype Corsiva" pitchFamily="66" charset="0"/>
              </a:rPr>
              <a:t> </a:t>
            </a:r>
            <a:r>
              <a:rPr lang="ru-RU" sz="4000" b="1" dirty="0" err="1" smtClean="0">
                <a:latin typeface="Monotype Corsiva" pitchFamily="66" charset="0"/>
              </a:rPr>
              <a:t>ап</a:t>
            </a:r>
            <a:r>
              <a:rPr lang="en-US" sz="4000" b="1" dirty="0" smtClean="0">
                <a:latin typeface="Monotype Corsiva" pitchFamily="66" charset="0"/>
              </a:rPr>
              <a:t>I</a:t>
            </a:r>
            <a:r>
              <a:rPr lang="ru-RU" sz="4000" b="1" dirty="0" err="1" smtClean="0">
                <a:latin typeface="Monotype Corsiva" pitchFamily="66" charset="0"/>
              </a:rPr>
              <a:t>уру</a:t>
            </a:r>
            <a:r>
              <a:rPr lang="ru-RU" sz="4000" b="1" dirty="0" smtClean="0">
                <a:latin typeface="Monotype Corsiva" pitchFamily="66" charset="0"/>
              </a:rPr>
              <a:t>?</a:t>
            </a:r>
          </a:p>
          <a:p>
            <a:pPr marL="457200" indent="-457200">
              <a:spcBef>
                <a:spcPts val="1800"/>
              </a:spcBef>
              <a:buFont typeface="+mj-lt"/>
              <a:buAutoNum type="arabicPeriod"/>
            </a:pPr>
            <a:r>
              <a:rPr lang="ru-RU" sz="4000" b="1" dirty="0" err="1" smtClean="0">
                <a:latin typeface="Monotype Corsiva" pitchFamily="66" charset="0"/>
              </a:rPr>
              <a:t>Дурар</a:t>
            </a:r>
            <a:r>
              <a:rPr lang="ru-RU" sz="4000" b="1" dirty="0" smtClean="0">
                <a:latin typeface="Monotype Corsiva" pitchFamily="66" charset="0"/>
              </a:rPr>
              <a:t>  </a:t>
            </a:r>
            <a:r>
              <a:rPr lang="ru-RU" sz="4000" b="1" dirty="0" err="1" smtClean="0">
                <a:latin typeface="Monotype Corsiva" pitchFamily="66" charset="0"/>
              </a:rPr>
              <a:t>фуну</a:t>
            </a:r>
            <a:r>
              <a:rPr lang="ru-RU" sz="4000" b="1" dirty="0" smtClean="0">
                <a:latin typeface="Monotype Corsiva" pitchFamily="66" charset="0"/>
              </a:rPr>
              <a:t> </a:t>
            </a:r>
            <a:r>
              <a:rPr lang="ru-RU" sz="4000" b="1" dirty="0" err="1" smtClean="0">
                <a:latin typeface="Monotype Corsiva" pitchFamily="66" charset="0"/>
              </a:rPr>
              <a:t>суалариз</a:t>
            </a:r>
            <a:r>
              <a:rPr lang="ru-RU" sz="4000" b="1" dirty="0" smtClean="0">
                <a:latin typeface="Monotype Corsiva" pitchFamily="66" charset="0"/>
              </a:rPr>
              <a:t>  </a:t>
            </a:r>
            <a:r>
              <a:rPr lang="ru-RU" sz="4000" b="1" dirty="0" err="1" smtClean="0">
                <a:latin typeface="Monotype Corsiva" pitchFamily="66" charset="0"/>
              </a:rPr>
              <a:t>жаваб</a:t>
            </a:r>
            <a:r>
              <a:rPr lang="ru-RU" sz="4000" b="1" dirty="0" smtClean="0">
                <a:latin typeface="Monotype Corsiva" pitchFamily="66" charset="0"/>
              </a:rPr>
              <a:t> </a:t>
            </a:r>
            <a:r>
              <a:rPr lang="ru-RU" sz="4000" b="1" dirty="0" err="1" smtClean="0">
                <a:latin typeface="Monotype Corsiva" pitchFamily="66" charset="0"/>
              </a:rPr>
              <a:t>шулу</a:t>
            </a:r>
            <a:r>
              <a:rPr lang="ru-RU" sz="4000" b="1" dirty="0" smtClean="0">
                <a:latin typeface="Monotype Corsiva" pitchFamily="66" charset="0"/>
              </a:rPr>
              <a:t>?</a:t>
            </a:r>
          </a:p>
          <a:p>
            <a:pPr marL="457200" indent="-457200">
              <a:spcBef>
                <a:spcPts val="1800"/>
              </a:spcBef>
              <a:buFont typeface="+mj-lt"/>
              <a:buAutoNum type="arabicPeriod"/>
            </a:pPr>
            <a:r>
              <a:rPr lang="ru-RU" sz="4000" b="1" dirty="0" err="1" smtClean="0">
                <a:latin typeface="Monotype Corsiva" pitchFamily="66" charset="0"/>
              </a:rPr>
              <a:t>Дурарин</a:t>
            </a:r>
            <a:r>
              <a:rPr lang="ru-RU" sz="4000" b="1" dirty="0" smtClean="0">
                <a:latin typeface="Monotype Corsiva" pitchFamily="66" charset="0"/>
              </a:rPr>
              <a:t> </a:t>
            </a:r>
            <a:r>
              <a:rPr lang="ru-RU" sz="4000" b="1" dirty="0" err="1" smtClean="0">
                <a:latin typeface="Monotype Corsiva" pitchFamily="66" charset="0"/>
              </a:rPr>
              <a:t>жюрйир</a:t>
            </a:r>
            <a:r>
              <a:rPr lang="ru-RU" sz="4000" b="1" dirty="0" smtClean="0">
                <a:latin typeface="Monotype Corsiva" pitchFamily="66" charset="0"/>
              </a:rPr>
              <a:t> </a:t>
            </a:r>
            <a:r>
              <a:rPr lang="ru-RU" sz="4000" b="1" dirty="0" err="1" smtClean="0">
                <a:latin typeface="Monotype Corsiva" pitchFamily="66" charset="0"/>
              </a:rPr>
              <a:t>айк</a:t>
            </a:r>
            <a:r>
              <a:rPr lang="en-US" sz="4000" b="1" dirty="0" smtClean="0">
                <a:latin typeface="Monotype Corsiva" pitchFamily="66" charset="0"/>
              </a:rPr>
              <a:t>I</a:t>
            </a:r>
            <a:r>
              <a:rPr lang="ru-RU" sz="4000" b="1" dirty="0" smtClean="0">
                <a:latin typeface="Monotype Corsiva" pitchFamily="66" charset="0"/>
              </a:rPr>
              <a:t>ан…?</a:t>
            </a:r>
            <a:endParaRPr lang="ru-RU" sz="4000" b="1" dirty="0" smtClean="0">
              <a:latin typeface="Monotype Corsiva" pitchFamily="66" charset="0"/>
            </a:endParaRPr>
          </a:p>
          <a:p>
            <a:pPr marL="457200" indent="-457200">
              <a:spcBef>
                <a:spcPct val="50000"/>
              </a:spcBef>
              <a:buFont typeface="+mj-lt"/>
              <a:buAutoNum type="arabicPeriod"/>
            </a:pPr>
            <a:endParaRPr lang="ru-RU" sz="2800" b="1" dirty="0" smtClean="0">
              <a:latin typeface="Monotype Corsiva" pitchFamily="66" charset="0"/>
            </a:endParaRPr>
          </a:p>
          <a:p>
            <a:pPr marL="457200" indent="-457200">
              <a:spcBef>
                <a:spcPct val="50000"/>
              </a:spcBef>
              <a:buFont typeface="+mj-lt"/>
              <a:buAutoNum type="arabicPeriod"/>
            </a:pPr>
            <a:endParaRPr lang="ru-RU" sz="2800" b="1" dirty="0" smtClean="0">
              <a:latin typeface="Monotype Corsiva" pitchFamily="66" charset="0"/>
            </a:endParaRPr>
          </a:p>
          <a:p>
            <a:pPr marL="457200" indent="-457200">
              <a:spcBef>
                <a:spcPct val="50000"/>
              </a:spcBef>
              <a:buFont typeface="+mj-lt"/>
              <a:buAutoNum type="arabicPeriod"/>
            </a:pPr>
            <a:endParaRPr lang="ru-RU" sz="2800" b="1" dirty="0">
              <a:latin typeface="Monotype Corsiva" pitchFamily="66" charset="0"/>
            </a:endParaRPr>
          </a:p>
        </p:txBody>
      </p:sp>
      <p:pic>
        <p:nvPicPr>
          <p:cNvPr id="10240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4653136"/>
            <a:ext cx="1371597" cy="981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perspectiveHeroicExtremeLeftFacing"/>
            <a:lightRig rig="threePt" dir="t"/>
          </a:scene3d>
          <a:sp3d>
            <a:bevelT w="165100" prst="coolSlant"/>
          </a:sp3d>
        </p:spPr>
      </p:pic>
      <p:pic>
        <p:nvPicPr>
          <p:cNvPr id="102407" name="Picture 7" descr="http://images.tiu.ru/7577513_w640_h640_moda1101.jpg"/>
          <p:cNvPicPr>
            <a:picLocks noChangeAspect="1" noChangeArrowheads="1"/>
          </p:cNvPicPr>
          <p:nvPr/>
        </p:nvPicPr>
        <p:blipFill>
          <a:blip r:embed="rId4" cstate="print">
            <a:lum/>
          </a:blip>
          <a:srcRect/>
          <a:stretch>
            <a:fillRect/>
          </a:stretch>
        </p:blipFill>
        <p:spPr bwMode="auto">
          <a:xfrm>
            <a:off x="6948265" y="404664"/>
            <a:ext cx="1368152" cy="1687597"/>
          </a:xfrm>
          <a:prstGeom prst="rect">
            <a:avLst/>
          </a:prstGeom>
          <a:noFill/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342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7463" y="0"/>
            <a:ext cx="9126537" cy="7046913"/>
          </a:xfrm>
          <a:noFill/>
          <a:ln/>
        </p:spPr>
      </p:pic>
      <p:sp>
        <p:nvSpPr>
          <p:cNvPr id="103428" name="Text Box 4"/>
          <p:cNvSpPr txBox="1">
            <a:spLocks noChangeArrowheads="1"/>
          </p:cNvSpPr>
          <p:nvPr/>
        </p:nvSpPr>
        <p:spPr bwMode="auto">
          <a:xfrm>
            <a:off x="179388" y="2205038"/>
            <a:ext cx="85693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dirty="0">
                <a:solidFill>
                  <a:schemeClr val="tx2"/>
                </a:solidFill>
              </a:rPr>
              <a:t>  </a:t>
            </a:r>
          </a:p>
        </p:txBody>
      </p:sp>
      <p:sp>
        <p:nvSpPr>
          <p:cNvPr id="103432" name="Text Box 8"/>
          <p:cNvSpPr txBox="1">
            <a:spLocks noChangeArrowheads="1"/>
          </p:cNvSpPr>
          <p:nvPr/>
        </p:nvSpPr>
        <p:spPr bwMode="auto">
          <a:xfrm>
            <a:off x="250825" y="3429000"/>
            <a:ext cx="842486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dirty="0">
                <a:solidFill>
                  <a:schemeClr val="tx2"/>
                </a:solidFill>
              </a:rPr>
              <a:t>  </a:t>
            </a:r>
          </a:p>
        </p:txBody>
      </p:sp>
      <p:sp>
        <p:nvSpPr>
          <p:cNvPr id="103431" name="Text Box 7"/>
          <p:cNvSpPr txBox="1">
            <a:spLocks noChangeArrowheads="1"/>
          </p:cNvSpPr>
          <p:nvPr/>
        </p:nvSpPr>
        <p:spPr bwMode="auto">
          <a:xfrm>
            <a:off x="467544" y="404664"/>
            <a:ext cx="8280920" cy="676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indent="432000" algn="ctr">
              <a:lnSpc>
                <a:spcPts val="4000"/>
              </a:lnSpc>
            </a:pPr>
            <a:r>
              <a:rPr lang="ru-RU" sz="4000" b="1" i="1" dirty="0" smtClean="0">
                <a:solidFill>
                  <a:srgbClr val="FF0000"/>
                </a:solidFill>
                <a:latin typeface="Monotype Corsiva" pitchFamily="66" charset="0"/>
              </a:rPr>
              <a:t>К</a:t>
            </a:r>
            <a:r>
              <a:rPr lang="en-US" sz="4000" b="1" i="1" dirty="0" smtClean="0">
                <a:solidFill>
                  <a:srgbClr val="FF0000"/>
                </a:solidFill>
                <a:latin typeface="Monotype Corsiva" pitchFamily="66" charset="0"/>
              </a:rPr>
              <a:t>I</a:t>
            </a:r>
            <a:r>
              <a:rPr lang="ru-RU" sz="4000" b="1" i="1" dirty="0" err="1" smtClean="0">
                <a:solidFill>
                  <a:srgbClr val="FF0000"/>
                </a:solidFill>
                <a:latin typeface="Monotype Corsiva" pitchFamily="66" charset="0"/>
              </a:rPr>
              <a:t>ваин</a:t>
            </a:r>
            <a:r>
              <a:rPr lang="ru-RU" sz="4000" b="1" i="1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  <a:latin typeface="Monotype Corsiva" pitchFamily="66" charset="0"/>
              </a:rPr>
              <a:t>ап</a:t>
            </a:r>
            <a:r>
              <a:rPr lang="en-US" sz="4000" b="1" dirty="0" smtClean="0">
                <a:solidFill>
                  <a:srgbClr val="FF0000"/>
                </a:solidFill>
                <a:latin typeface="Monotype Corsiva" pitchFamily="66" charset="0"/>
              </a:rPr>
              <a:t>I</a:t>
            </a:r>
            <a:r>
              <a:rPr lang="ru-RU" sz="4000" b="1" dirty="0" err="1" smtClean="0">
                <a:solidFill>
                  <a:srgbClr val="FF0000"/>
                </a:solidFill>
                <a:latin typeface="Monotype Corsiva" pitchFamily="66" charset="0"/>
              </a:rPr>
              <a:t>уб</a:t>
            </a:r>
            <a:r>
              <a:rPr lang="ru-RU" sz="3200" b="1" i="1" dirty="0" smtClean="0">
                <a:solidFill>
                  <a:srgbClr val="FF0000"/>
                </a:solidFill>
                <a:latin typeface="Propisi" pitchFamily="2" charset="0"/>
              </a:rPr>
              <a:t>:</a:t>
            </a:r>
          </a:p>
          <a:p>
            <a:pPr indent="432000" algn="just">
              <a:lnSpc>
                <a:spcPts val="4000"/>
              </a:lnSpc>
              <a:buAutoNum type="arabicPeriod"/>
            </a:pPr>
            <a:r>
              <a:rPr lang="ru-RU" sz="3200" b="1" i="1" dirty="0" err="1" smtClean="0">
                <a:solidFill>
                  <a:srgbClr val="800000"/>
                </a:solidFill>
                <a:latin typeface="Monotype Corsiva" pitchFamily="66" charset="0"/>
              </a:rPr>
              <a:t>Предложениейин</a:t>
            </a:r>
            <a:r>
              <a:rPr lang="ru-RU" sz="3200" b="1" i="1" dirty="0" smtClean="0">
                <a:solidFill>
                  <a:srgbClr val="800000"/>
                </a:solidFill>
                <a:latin typeface="Propisi" pitchFamily="2" charset="0"/>
              </a:rPr>
              <a:t> </a:t>
            </a:r>
            <a:r>
              <a:rPr lang="ru-RU" sz="3200" b="1" dirty="0" smtClean="0">
                <a:solidFill>
                  <a:srgbClr val="800000"/>
                </a:solidFill>
                <a:latin typeface="Monotype Corsiva" pitchFamily="66" charset="0"/>
              </a:rPr>
              <a:t>к</a:t>
            </a:r>
            <a:r>
              <a:rPr lang="en-US" sz="3200" b="1" dirty="0" smtClean="0">
                <a:solidFill>
                  <a:srgbClr val="800000"/>
                </a:solidFill>
                <a:latin typeface="Monotype Corsiva" pitchFamily="66" charset="0"/>
              </a:rPr>
              <a:t>I</a:t>
            </a:r>
            <a:r>
              <a:rPr lang="ru-RU" sz="3200" b="1" dirty="0" err="1" smtClean="0">
                <a:solidFill>
                  <a:srgbClr val="800000"/>
                </a:solidFill>
                <a:latin typeface="Monotype Corsiva" pitchFamily="66" charset="0"/>
              </a:rPr>
              <a:t>улин</a:t>
            </a:r>
            <a:r>
              <a:rPr lang="ru-RU" sz="3200" b="1" dirty="0" smtClean="0">
                <a:solidFill>
                  <a:srgbClr val="800000"/>
                </a:solidFill>
                <a:latin typeface="Monotype Corsiva" pitchFamily="66" charset="0"/>
              </a:rPr>
              <a:t> члена </a:t>
            </a:r>
            <a:r>
              <a:rPr lang="ru-RU" sz="3200" b="1" dirty="0" err="1" smtClean="0">
                <a:solidFill>
                  <a:srgbClr val="800000"/>
                </a:solidFill>
                <a:latin typeface="Monotype Corsiva" pitchFamily="66" charset="0"/>
              </a:rPr>
              <a:t>рикан</a:t>
            </a:r>
            <a:r>
              <a:rPr lang="ru-RU" sz="3200" b="1" dirty="0" smtClean="0">
                <a:solidFill>
                  <a:srgbClr val="800000"/>
                </a:solidFill>
                <a:latin typeface="Monotype Corsiva" pitchFamily="66" charset="0"/>
              </a:rPr>
              <a:t>  </a:t>
            </a:r>
            <a:r>
              <a:rPr lang="ru-RU" sz="3200" b="1" dirty="0" err="1" smtClean="0">
                <a:solidFill>
                  <a:srgbClr val="800000"/>
                </a:solidFill>
                <a:latin typeface="Monotype Corsiva" pitchFamily="66" charset="0"/>
              </a:rPr>
              <a:t>суалар</a:t>
            </a:r>
            <a:r>
              <a:rPr lang="ru-RU" sz="3200" b="1" dirty="0" smtClean="0">
                <a:solidFill>
                  <a:srgbClr val="800000"/>
                </a:solidFill>
                <a:latin typeface="Monotype Corsiva" pitchFamily="66" charset="0"/>
              </a:rPr>
              <a:t>…</a:t>
            </a:r>
          </a:p>
          <a:p>
            <a:pPr indent="432000" algn="just">
              <a:lnSpc>
                <a:spcPts val="4000"/>
              </a:lnSpc>
            </a:pPr>
            <a:r>
              <a:rPr lang="ru-RU" sz="3200" b="1" i="1" u="sng" dirty="0" err="1" smtClean="0">
                <a:solidFill>
                  <a:srgbClr val="FF0000"/>
                </a:solidFill>
                <a:latin typeface="Monotype Corsiva"/>
              </a:rPr>
              <a:t>Исихъ</a:t>
            </a:r>
            <a:r>
              <a:rPr lang="ru-RU" sz="3200" b="1" i="1" u="sng" dirty="0" smtClean="0">
                <a:solidFill>
                  <a:srgbClr val="FF0000"/>
                </a:solidFill>
                <a:latin typeface="Monotype Corsiva"/>
              </a:rPr>
              <a:t> </a:t>
            </a:r>
            <a:r>
              <a:rPr lang="ru-RU" sz="3200" b="1" i="1" u="sng" dirty="0" err="1" smtClean="0">
                <a:solidFill>
                  <a:srgbClr val="FF0000"/>
                </a:solidFill>
                <a:latin typeface="Monotype Corsiva"/>
              </a:rPr>
              <a:t>хъайи</a:t>
            </a:r>
            <a:r>
              <a:rPr lang="ru-RU" sz="3200" b="1" i="1" u="sng" dirty="0" smtClean="0">
                <a:solidFill>
                  <a:srgbClr val="FF0000"/>
                </a:solidFill>
                <a:latin typeface="Monotype Corsiva"/>
              </a:rPr>
              <a:t> </a:t>
            </a:r>
            <a:r>
              <a:rPr lang="ru-RU" sz="3200" b="1" i="1" u="sng" dirty="0" err="1" smtClean="0">
                <a:solidFill>
                  <a:srgbClr val="FF0000"/>
                </a:solidFill>
                <a:latin typeface="Monotype Corsiva"/>
              </a:rPr>
              <a:t>предложенйириъ</a:t>
            </a:r>
            <a:r>
              <a:rPr lang="ru-RU" sz="3200" b="1" i="1" u="sng" dirty="0" smtClean="0">
                <a:solidFill>
                  <a:srgbClr val="FF0000"/>
                </a:solidFill>
                <a:latin typeface="Monotype Corsiva"/>
              </a:rPr>
              <a:t> </a:t>
            </a:r>
            <a:r>
              <a:rPr lang="ru-RU" sz="3200" b="1" u="sng" dirty="0" smtClean="0">
                <a:solidFill>
                  <a:srgbClr val="FF0000"/>
                </a:solidFill>
                <a:latin typeface="Monotype Corsiva" pitchFamily="66" charset="0"/>
              </a:rPr>
              <a:t>к</a:t>
            </a:r>
            <a:r>
              <a:rPr lang="en-US" sz="3200" b="1" u="sng" dirty="0" smtClean="0">
                <a:solidFill>
                  <a:srgbClr val="FF0000"/>
                </a:solidFill>
                <a:latin typeface="Monotype Corsiva" pitchFamily="66" charset="0"/>
              </a:rPr>
              <a:t>I</a:t>
            </a:r>
            <a:r>
              <a:rPr lang="ru-RU" sz="3200" b="1" u="sng" dirty="0" err="1" smtClean="0">
                <a:solidFill>
                  <a:srgbClr val="FF0000"/>
                </a:solidFill>
                <a:latin typeface="Monotype Corsiva" pitchFamily="66" charset="0"/>
              </a:rPr>
              <a:t>улин</a:t>
            </a:r>
            <a:r>
              <a:rPr lang="ru-RU" sz="3200" b="1" u="sng" dirty="0" smtClean="0">
                <a:solidFill>
                  <a:srgbClr val="FF0000"/>
                </a:solidFill>
                <a:latin typeface="Monotype Corsiva" pitchFamily="66" charset="0"/>
              </a:rPr>
              <a:t> члена </a:t>
            </a:r>
            <a:r>
              <a:rPr lang="ru-RU" sz="3200" b="1" u="sng" dirty="0" err="1" smtClean="0">
                <a:solidFill>
                  <a:srgbClr val="FF0000"/>
                </a:solidFill>
                <a:latin typeface="Monotype Corsiva" pitchFamily="66" charset="0"/>
              </a:rPr>
              <a:t>р</a:t>
            </a:r>
            <a:r>
              <a:rPr lang="ru-RU" sz="3200" b="1" u="sng" dirty="0" smtClean="0">
                <a:solidFill>
                  <a:srgbClr val="FF0000"/>
                </a:solidFill>
                <a:latin typeface="Monotype Corsiva" pitchFamily="66" charset="0"/>
              </a:rPr>
              <a:t>  </a:t>
            </a:r>
            <a:r>
              <a:rPr lang="ru-RU" sz="3200" b="1" u="sng" dirty="0" err="1" smtClean="0">
                <a:solidFill>
                  <a:srgbClr val="FF0000"/>
                </a:solidFill>
                <a:latin typeface="Monotype Corsiva" pitchFamily="66" charset="0"/>
              </a:rPr>
              <a:t>аг</a:t>
            </a:r>
            <a:r>
              <a:rPr lang="ru-RU" sz="3200" b="1" u="sng" dirty="0" smtClean="0">
                <a:solidFill>
                  <a:srgbClr val="FF0000"/>
                </a:solidFill>
                <a:latin typeface="Monotype Corsiva" pitchFamily="66" charset="0"/>
              </a:rPr>
              <a:t>!</a:t>
            </a:r>
            <a:endParaRPr lang="ru-RU" sz="3200" b="1" i="1" u="sng" dirty="0" smtClean="0">
              <a:solidFill>
                <a:srgbClr val="FF0000"/>
              </a:solidFill>
              <a:latin typeface="Monotype Corsiva"/>
            </a:endParaRPr>
          </a:p>
          <a:p>
            <a:pPr indent="432000" algn="just">
              <a:lnSpc>
                <a:spcPts val="4000"/>
              </a:lnSpc>
            </a:pPr>
            <a:r>
              <a:rPr lang="ru-RU" sz="3200" b="1" i="1" dirty="0" err="1" smtClean="0">
                <a:solidFill>
                  <a:srgbClr val="002060"/>
                </a:solidFill>
                <a:latin typeface="Monotype Corsiva"/>
              </a:rPr>
              <a:t>Ярхлаан</a:t>
            </a:r>
            <a:r>
              <a:rPr lang="ru-RU" sz="3200" b="1" i="1" dirty="0" smtClean="0">
                <a:solidFill>
                  <a:srgbClr val="002060"/>
                </a:solidFill>
                <a:latin typeface="Monotype Corsiva"/>
              </a:rPr>
              <a:t> </a:t>
            </a:r>
            <a:r>
              <a:rPr lang="ru-RU" sz="3200" b="1" i="1" dirty="0" err="1" smtClean="0">
                <a:solidFill>
                  <a:srgbClr val="002060"/>
                </a:solidFill>
                <a:latin typeface="Monotype Corsiva"/>
              </a:rPr>
              <a:t>мукьам</a:t>
            </a:r>
            <a:r>
              <a:rPr lang="ru-RU" sz="3200" b="1" i="1" dirty="0" smtClean="0">
                <a:solidFill>
                  <a:srgbClr val="002060"/>
                </a:solidFill>
                <a:latin typeface="Monotype Corsiva"/>
              </a:rPr>
              <a:t>  </a:t>
            </a:r>
            <a:r>
              <a:rPr lang="ru-RU" sz="3200" b="1" i="1" dirty="0" err="1" smtClean="0">
                <a:solidFill>
                  <a:srgbClr val="002060"/>
                </a:solidFill>
                <a:latin typeface="Monotype Corsiva"/>
              </a:rPr>
              <a:t>уччвуди</a:t>
            </a:r>
            <a:r>
              <a:rPr lang="ru-RU" sz="3200" b="1" i="1" dirty="0" smtClean="0">
                <a:solidFill>
                  <a:srgbClr val="002060"/>
                </a:solidFill>
                <a:latin typeface="Monotype Corsiva"/>
              </a:rPr>
              <a:t>  </a:t>
            </a:r>
            <a:r>
              <a:rPr lang="ru-RU" sz="3200" b="1" i="1" dirty="0" err="1" smtClean="0">
                <a:solidFill>
                  <a:srgbClr val="002060"/>
                </a:solidFill>
                <a:latin typeface="Monotype Corsiva"/>
              </a:rPr>
              <a:t>ебхьуру</a:t>
            </a:r>
            <a:r>
              <a:rPr lang="ru-RU" sz="3200" b="1" i="1" dirty="0" smtClean="0">
                <a:solidFill>
                  <a:srgbClr val="002060"/>
                </a:solidFill>
                <a:latin typeface="Monotype Corsiva"/>
              </a:rPr>
              <a:t>.</a:t>
            </a:r>
          </a:p>
          <a:p>
            <a:pPr indent="432000" algn="just">
              <a:lnSpc>
                <a:spcPts val="4000"/>
              </a:lnSpc>
            </a:pPr>
            <a:r>
              <a:rPr lang="ru-RU" sz="3200" b="1" i="1" dirty="0" err="1" smtClean="0">
                <a:solidFill>
                  <a:srgbClr val="002060"/>
                </a:solidFill>
                <a:latin typeface="Monotype Corsiva"/>
              </a:rPr>
              <a:t>Шубрид</a:t>
            </a:r>
            <a:r>
              <a:rPr lang="ru-RU" sz="3200" b="1" i="1" dirty="0" smtClean="0">
                <a:solidFill>
                  <a:srgbClr val="002060"/>
                </a:solidFill>
                <a:latin typeface="Monotype Corsiva"/>
              </a:rPr>
              <a:t>  </a:t>
            </a:r>
            <a:r>
              <a:rPr lang="ru-RU" sz="3200" b="1" i="1" dirty="0" err="1" smtClean="0">
                <a:solidFill>
                  <a:srgbClr val="002060"/>
                </a:solidFill>
                <a:latin typeface="Monotype Corsiva"/>
              </a:rPr>
              <a:t>чвйири</a:t>
            </a:r>
            <a:r>
              <a:rPr lang="ru-RU" sz="3200" b="1" i="1" dirty="0" smtClean="0">
                <a:solidFill>
                  <a:srgbClr val="002060"/>
                </a:solidFill>
                <a:latin typeface="Monotype Corsiva"/>
              </a:rPr>
              <a:t>  </a:t>
            </a:r>
            <a:r>
              <a:rPr lang="ru-RU" sz="3200" b="1" i="1" dirty="0" err="1" smtClean="0">
                <a:solidFill>
                  <a:srgbClr val="002060"/>
                </a:solidFill>
                <a:latin typeface="Monotype Corsiva"/>
              </a:rPr>
              <a:t>урч</a:t>
            </a:r>
            <a:r>
              <a:rPr lang="en-US" sz="3200" b="1" i="1" dirty="0" smtClean="0">
                <a:solidFill>
                  <a:srgbClr val="002060"/>
                </a:solidFill>
                <a:latin typeface="Monotype Corsiva"/>
              </a:rPr>
              <a:t>I</a:t>
            </a:r>
            <a:r>
              <a:rPr lang="ru-RU" sz="3200" b="1" i="1" dirty="0" err="1" smtClean="0">
                <a:solidFill>
                  <a:srgbClr val="002060"/>
                </a:solidFill>
                <a:latin typeface="Monotype Corsiva"/>
              </a:rPr>
              <a:t>вуб</a:t>
            </a:r>
            <a:r>
              <a:rPr lang="ru-RU" sz="3200" b="1" i="1" dirty="0" smtClean="0">
                <a:solidFill>
                  <a:srgbClr val="002060"/>
                </a:solidFill>
                <a:latin typeface="Monotype Corsiva"/>
              </a:rPr>
              <a:t>  </a:t>
            </a:r>
            <a:r>
              <a:rPr lang="ru-RU" sz="3200" b="1" i="1" dirty="0" err="1" smtClean="0">
                <a:solidFill>
                  <a:srgbClr val="002060"/>
                </a:solidFill>
                <a:latin typeface="Monotype Corsiva"/>
              </a:rPr>
              <a:t>балугъ</a:t>
            </a:r>
            <a:r>
              <a:rPr lang="ru-RU" sz="3200" b="1" i="1" dirty="0" smtClean="0">
                <a:solidFill>
                  <a:srgbClr val="002060"/>
                </a:solidFill>
                <a:latin typeface="Monotype Corsiva"/>
              </a:rPr>
              <a:t>  </a:t>
            </a:r>
            <a:r>
              <a:rPr lang="ru-RU" sz="3200" b="1" i="1" dirty="0" err="1" smtClean="0">
                <a:solidFill>
                  <a:srgbClr val="002060"/>
                </a:solidFill>
                <a:latin typeface="Monotype Corsiva"/>
              </a:rPr>
              <a:t>ккадагъу</a:t>
            </a:r>
            <a:r>
              <a:rPr lang="ru-RU" sz="3200" b="1" i="1" dirty="0" smtClean="0">
                <a:solidFill>
                  <a:srgbClr val="002060"/>
                </a:solidFill>
                <a:latin typeface="Monotype Corsiva"/>
              </a:rPr>
              <a:t>.</a:t>
            </a:r>
          </a:p>
          <a:p>
            <a:pPr indent="432000" algn="just">
              <a:lnSpc>
                <a:spcPts val="4000"/>
              </a:lnSpc>
            </a:pPr>
            <a:r>
              <a:rPr lang="ru-RU" sz="3200" b="1" i="1" dirty="0" err="1" smtClean="0">
                <a:solidFill>
                  <a:srgbClr val="002060"/>
                </a:solidFill>
                <a:latin typeface="Monotype Corsiva"/>
              </a:rPr>
              <a:t>Таблиин</a:t>
            </a:r>
            <a:r>
              <a:rPr lang="ru-RU" sz="3200" b="1" i="1" dirty="0" smtClean="0">
                <a:solidFill>
                  <a:srgbClr val="002060"/>
                </a:solidFill>
                <a:latin typeface="Monotype Corsiva"/>
              </a:rPr>
              <a:t> </a:t>
            </a:r>
            <a:r>
              <a:rPr lang="ru-RU" sz="3200" b="1" i="1" dirty="0" err="1" smtClean="0">
                <a:solidFill>
                  <a:srgbClr val="002060"/>
                </a:solidFill>
                <a:latin typeface="Monotype Corsiva"/>
              </a:rPr>
              <a:t>дийигънайи</a:t>
            </a:r>
            <a:r>
              <a:rPr lang="ru-RU" sz="3200" b="1" i="1" dirty="0" smtClean="0">
                <a:solidFill>
                  <a:srgbClr val="002060"/>
                </a:solidFill>
                <a:latin typeface="Monotype Corsiva"/>
              </a:rPr>
              <a:t> </a:t>
            </a:r>
            <a:r>
              <a:rPr lang="ru-RU" sz="3200" b="1" i="1" dirty="0" err="1" smtClean="0">
                <a:solidFill>
                  <a:srgbClr val="002060"/>
                </a:solidFill>
                <a:latin typeface="Monotype Corsiva"/>
              </a:rPr>
              <a:t>баяр-шубари</a:t>
            </a:r>
            <a:r>
              <a:rPr lang="ru-RU" sz="3200" b="1" i="1" dirty="0" smtClean="0">
                <a:solidFill>
                  <a:srgbClr val="002060"/>
                </a:solidFill>
                <a:latin typeface="Monotype Corsiva"/>
              </a:rPr>
              <a:t>  </a:t>
            </a:r>
            <a:r>
              <a:rPr lang="ru-RU" sz="3200" b="1" i="1" dirty="0" err="1" smtClean="0">
                <a:solidFill>
                  <a:srgbClr val="002060"/>
                </a:solidFill>
                <a:latin typeface="Monotype Corsiva"/>
              </a:rPr>
              <a:t>гъванар</a:t>
            </a:r>
            <a:r>
              <a:rPr lang="ru-RU" sz="3200" b="1" i="1" dirty="0" smtClean="0">
                <a:solidFill>
                  <a:srgbClr val="002060"/>
                </a:solidFill>
                <a:latin typeface="Monotype Corsiva"/>
              </a:rPr>
              <a:t> </a:t>
            </a:r>
            <a:r>
              <a:rPr lang="ru-RU" sz="3200" b="1" i="1" dirty="0" err="1" smtClean="0">
                <a:solidFill>
                  <a:srgbClr val="002060"/>
                </a:solidFill>
                <a:latin typeface="Monotype Corsiva"/>
              </a:rPr>
              <a:t>диргъури</a:t>
            </a:r>
            <a:r>
              <a:rPr lang="ru-RU" sz="3200" b="1" i="1" dirty="0" smtClean="0">
                <a:solidFill>
                  <a:srgbClr val="002060"/>
                </a:solidFill>
                <a:latin typeface="Monotype Corsiva"/>
              </a:rPr>
              <a:t> </a:t>
            </a:r>
            <a:r>
              <a:rPr lang="ru-RU" sz="3200" b="1" i="1" dirty="0" err="1" smtClean="0">
                <a:solidFill>
                  <a:srgbClr val="002060"/>
                </a:solidFill>
                <a:latin typeface="Monotype Corsiva"/>
              </a:rPr>
              <a:t>айи</a:t>
            </a:r>
            <a:r>
              <a:rPr lang="ru-RU" sz="3200" b="1" i="1" dirty="0" smtClean="0">
                <a:solidFill>
                  <a:srgbClr val="002060"/>
                </a:solidFill>
                <a:latin typeface="Monotype Corsiva"/>
              </a:rPr>
              <a:t>. </a:t>
            </a:r>
          </a:p>
          <a:p>
            <a:pPr indent="432000" algn="just">
              <a:lnSpc>
                <a:spcPts val="4000"/>
              </a:lnSpc>
            </a:pPr>
            <a:r>
              <a:rPr lang="ru-RU" sz="3200" b="1" i="1" dirty="0" err="1" smtClean="0">
                <a:solidFill>
                  <a:srgbClr val="002060"/>
                </a:solidFill>
                <a:latin typeface="Monotype Corsiva"/>
              </a:rPr>
              <a:t>Хябяхъдин</a:t>
            </a:r>
            <a:r>
              <a:rPr lang="ru-RU" sz="3200" b="1" i="1" dirty="0" smtClean="0">
                <a:solidFill>
                  <a:srgbClr val="002060"/>
                </a:solidFill>
                <a:latin typeface="Monotype Corsiva"/>
              </a:rPr>
              <a:t>  </a:t>
            </a:r>
            <a:r>
              <a:rPr lang="ru-RU" sz="3200" b="1" i="1" dirty="0" err="1" smtClean="0">
                <a:solidFill>
                  <a:srgbClr val="002060"/>
                </a:solidFill>
                <a:latin typeface="Monotype Corsiva"/>
              </a:rPr>
              <a:t>уьл</a:t>
            </a:r>
            <a:r>
              <a:rPr lang="ru-RU" sz="3200" b="1" i="1" dirty="0" smtClean="0">
                <a:solidFill>
                  <a:srgbClr val="002060"/>
                </a:solidFill>
                <a:latin typeface="Monotype Corsiva"/>
              </a:rPr>
              <a:t>  </a:t>
            </a:r>
            <a:r>
              <a:rPr lang="ru-RU" sz="3200" b="1" dirty="0" err="1" smtClean="0">
                <a:solidFill>
                  <a:srgbClr val="002060"/>
                </a:solidFill>
                <a:latin typeface="Monotype Corsiva" pitchFamily="66" charset="0"/>
              </a:rPr>
              <a:t>ип</a:t>
            </a:r>
            <a:r>
              <a:rPr lang="en-US" sz="3200" b="1" dirty="0" smtClean="0">
                <a:solidFill>
                  <a:srgbClr val="002060"/>
                </a:solidFill>
                <a:latin typeface="Monotype Corsiva" pitchFamily="66" charset="0"/>
              </a:rPr>
              <a:t>I</a:t>
            </a:r>
            <a:r>
              <a:rPr lang="ru-RU" sz="3200" b="1" dirty="0" smtClean="0">
                <a:solidFill>
                  <a:srgbClr val="002060"/>
                </a:solidFill>
                <a:latin typeface="Monotype Corsiva" pitchFamily="66" charset="0"/>
              </a:rPr>
              <a:t>ураза.</a:t>
            </a:r>
          </a:p>
          <a:p>
            <a:pPr indent="432000" algn="just">
              <a:lnSpc>
                <a:spcPts val="4000"/>
              </a:lnSpc>
            </a:pPr>
            <a:r>
              <a:rPr lang="ru-RU" sz="3200" b="1" i="1" dirty="0" err="1" smtClean="0">
                <a:solidFill>
                  <a:srgbClr val="002060"/>
                </a:solidFill>
                <a:latin typeface="Monotype Corsiva" pitchFamily="66" charset="0"/>
              </a:rPr>
              <a:t>Чвлин</a:t>
            </a:r>
            <a:r>
              <a:rPr lang="ru-RU" sz="3200" b="1" i="1" dirty="0" smtClean="0">
                <a:solidFill>
                  <a:srgbClr val="002060"/>
                </a:solidFill>
                <a:latin typeface="Monotype Corsiva" pitchFamily="66" charset="0"/>
              </a:rPr>
              <a:t>  </a:t>
            </a:r>
            <a:r>
              <a:rPr lang="ru-RU" sz="3200" b="1" i="1" dirty="0" err="1" smtClean="0">
                <a:solidFill>
                  <a:srgbClr val="002060"/>
                </a:solidFill>
                <a:latin typeface="Monotype Corsiva" pitchFamily="66" charset="0"/>
              </a:rPr>
              <a:t>аьхиримжи</a:t>
            </a:r>
            <a:r>
              <a:rPr lang="ru-RU" sz="3200" b="1" i="1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ru-RU" sz="3200" b="1" i="1" dirty="0" err="1" smtClean="0">
                <a:solidFill>
                  <a:srgbClr val="002060"/>
                </a:solidFill>
                <a:latin typeface="Monotype Corsiva" pitchFamily="66" charset="0"/>
              </a:rPr>
              <a:t>йигъар</a:t>
            </a:r>
            <a:r>
              <a:rPr lang="ru-RU" sz="3200" b="1" i="1" dirty="0" smtClean="0">
                <a:solidFill>
                  <a:srgbClr val="002060"/>
                </a:solidFill>
                <a:latin typeface="Monotype Corsiva" pitchFamily="66" charset="0"/>
              </a:rPr>
              <a:t>.</a:t>
            </a:r>
          </a:p>
          <a:p>
            <a:pPr indent="432000" algn="just">
              <a:lnSpc>
                <a:spcPts val="4000"/>
              </a:lnSpc>
            </a:pPr>
            <a:r>
              <a:rPr lang="ru-RU" sz="3200" b="1" i="1" dirty="0" err="1" smtClean="0">
                <a:solidFill>
                  <a:srgbClr val="002060"/>
                </a:solidFill>
                <a:latin typeface="Monotype Corsiva" pitchFamily="66" charset="0"/>
              </a:rPr>
              <a:t>Кьурбан</a:t>
            </a:r>
            <a:r>
              <a:rPr lang="ru-RU" sz="3200" b="1" i="1" dirty="0" smtClean="0">
                <a:solidFill>
                  <a:srgbClr val="002060"/>
                </a:solidFill>
                <a:latin typeface="Monotype Corsiva" pitchFamily="66" charset="0"/>
              </a:rPr>
              <a:t>  </a:t>
            </a:r>
            <a:r>
              <a:rPr lang="ru-RU" sz="3200" b="1" i="1" dirty="0" err="1" smtClean="0">
                <a:solidFill>
                  <a:srgbClr val="002060"/>
                </a:solidFill>
                <a:latin typeface="Monotype Corsiva" pitchFamily="66" charset="0"/>
              </a:rPr>
              <a:t>миржибпи</a:t>
            </a:r>
            <a:r>
              <a:rPr lang="ru-RU" sz="3200" b="1" i="1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ru-RU" sz="3200" b="1" i="1" dirty="0" err="1" smtClean="0">
                <a:solidFill>
                  <a:srgbClr val="002060"/>
                </a:solidFill>
                <a:latin typeface="Monotype Corsiva" pitchFamily="66" charset="0"/>
              </a:rPr>
              <a:t>классдиъ</a:t>
            </a:r>
            <a:r>
              <a:rPr lang="ru-RU" sz="3200" b="1" i="1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ru-RU" sz="3200" b="1" i="1" dirty="0" err="1" smtClean="0">
                <a:solidFill>
                  <a:srgbClr val="002060"/>
                </a:solidFill>
                <a:latin typeface="Monotype Corsiva" pitchFamily="66" charset="0"/>
              </a:rPr>
              <a:t>урхурайир</a:t>
            </a:r>
            <a:r>
              <a:rPr lang="ru-RU" sz="3200" b="1" i="1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ru-RU" sz="3200" b="1" i="1" dirty="0" err="1" smtClean="0">
                <a:solidFill>
                  <a:srgbClr val="002060"/>
                </a:solidFill>
                <a:latin typeface="Monotype Corsiva" pitchFamily="66" charset="0"/>
              </a:rPr>
              <a:t>ву</a:t>
            </a:r>
            <a:r>
              <a:rPr lang="ru-RU" sz="3200" b="1" i="1" dirty="0" smtClean="0">
                <a:solidFill>
                  <a:srgbClr val="002060"/>
                </a:solidFill>
                <a:latin typeface="Monotype Corsiva" pitchFamily="66" charset="0"/>
              </a:rPr>
              <a:t>.</a:t>
            </a:r>
            <a:endParaRPr lang="ru-RU" sz="3200" b="1" i="1" dirty="0" smtClean="0">
              <a:solidFill>
                <a:srgbClr val="002060"/>
              </a:solidFill>
              <a:latin typeface="Monotype Corsiva"/>
            </a:endParaRPr>
          </a:p>
          <a:p>
            <a:pPr indent="432000" algn="just">
              <a:lnSpc>
                <a:spcPts val="4000"/>
              </a:lnSpc>
              <a:buFont typeface="+mj-lt"/>
              <a:buAutoNum type="arabicPeriod" startAt="4"/>
            </a:pPr>
            <a:endParaRPr lang="ru-RU" sz="3200" b="1" i="1" dirty="0" smtClean="0">
              <a:solidFill>
                <a:srgbClr val="800000"/>
              </a:solidFill>
              <a:latin typeface="Monotype Corsiva"/>
            </a:endParaRPr>
          </a:p>
          <a:p>
            <a:pPr indent="432000" algn="just">
              <a:lnSpc>
                <a:spcPts val="4000"/>
              </a:lnSpc>
              <a:buFont typeface="+mj-lt"/>
              <a:buAutoNum type="arabicPeriod" startAt="4"/>
            </a:pPr>
            <a:endParaRPr lang="ru-RU" sz="3200" b="1" i="1" dirty="0" smtClean="0">
              <a:solidFill>
                <a:srgbClr val="800000"/>
              </a:solidFill>
              <a:latin typeface="Propisi" pitchFamily="2" charset="0"/>
            </a:endParaRPr>
          </a:p>
          <a:p>
            <a:pPr indent="432000" algn="just">
              <a:lnSpc>
                <a:spcPts val="4000"/>
              </a:lnSpc>
            </a:pPr>
            <a:endParaRPr lang="ru-RU" sz="3200" b="1" i="1" dirty="0" smtClean="0">
              <a:solidFill>
                <a:srgbClr val="00B050"/>
              </a:solidFill>
              <a:latin typeface="Propisi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-147460"/>
            <a:ext cx="9322776" cy="7005460"/>
          </a:xfrm>
          <a:noFill/>
        </p:spPr>
      </p:pic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468313" y="-171400"/>
            <a:ext cx="8280151" cy="7909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ru-RU" sz="4000" b="1" u="sng" dirty="0">
              <a:solidFill>
                <a:schemeClr val="tx2"/>
              </a:solidFill>
            </a:endParaRPr>
          </a:p>
          <a:p>
            <a:pPr lvl="0" algn="ctr"/>
            <a:r>
              <a:rPr lang="ru-RU" sz="4000" b="1" i="1" dirty="0" smtClean="0">
                <a:solidFill>
                  <a:srgbClr val="FF0000"/>
                </a:solidFill>
                <a:latin typeface="Propisi" pitchFamily="2" charset="0"/>
              </a:rPr>
              <a:t>Шли </a:t>
            </a:r>
            <a:r>
              <a:rPr lang="ru-RU" sz="4000" b="1" i="1" dirty="0" err="1" smtClean="0">
                <a:solidFill>
                  <a:srgbClr val="FF0000"/>
                </a:solidFill>
                <a:latin typeface="Propisi" pitchFamily="2" charset="0"/>
              </a:rPr>
              <a:t>ухди</a:t>
            </a:r>
            <a:r>
              <a:rPr lang="ru-RU" sz="4000" b="1" i="1" dirty="0" smtClean="0">
                <a:solidFill>
                  <a:srgbClr val="FF0000"/>
                </a:solidFill>
                <a:latin typeface="Propisi" pitchFamily="2" charset="0"/>
              </a:rPr>
              <a:t> </a:t>
            </a:r>
            <a:r>
              <a:rPr lang="ru-RU" sz="4000" b="1" i="1" dirty="0" err="1" smtClean="0">
                <a:solidFill>
                  <a:srgbClr val="FF0000"/>
                </a:solidFill>
                <a:latin typeface="Propisi" pitchFamily="2" charset="0"/>
              </a:rPr>
              <a:t>тамам</a:t>
            </a:r>
            <a:r>
              <a:rPr lang="ru-RU" sz="4000" b="1" i="1" dirty="0" smtClean="0">
                <a:solidFill>
                  <a:srgbClr val="FF0000"/>
                </a:solidFill>
                <a:latin typeface="Propisi" pitchFamily="2" charset="0"/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  <a:latin typeface="Monotype Corsiva" pitchFamily="66" charset="0"/>
              </a:rPr>
              <a:t>ап</a:t>
            </a:r>
            <a:r>
              <a:rPr lang="en-US" sz="4000" b="1" dirty="0" smtClean="0">
                <a:solidFill>
                  <a:srgbClr val="FF0000"/>
                </a:solidFill>
                <a:latin typeface="Monotype Corsiva" pitchFamily="66" charset="0"/>
              </a:rPr>
              <a:t>I</a:t>
            </a:r>
            <a:r>
              <a:rPr lang="ru-RU" sz="4000" b="1" dirty="0" err="1" smtClean="0">
                <a:solidFill>
                  <a:srgbClr val="FF0000"/>
                </a:solidFill>
                <a:latin typeface="Monotype Corsiva" pitchFamily="66" charset="0"/>
              </a:rPr>
              <a:t>уруш</a:t>
            </a:r>
            <a:r>
              <a:rPr lang="ru-RU" sz="4000" b="1" dirty="0" smtClean="0">
                <a:solidFill>
                  <a:srgbClr val="FF0000"/>
                </a:solidFill>
                <a:latin typeface="Monotype Corsiva" pitchFamily="66" charset="0"/>
              </a:rPr>
              <a:t>!!!</a:t>
            </a:r>
            <a:endParaRPr lang="ru-RU" sz="4000" b="1" i="1" dirty="0" smtClean="0">
              <a:solidFill>
                <a:srgbClr val="FF0000"/>
              </a:solidFill>
              <a:latin typeface="Propisi" pitchFamily="2" charset="0"/>
            </a:endParaRPr>
          </a:p>
          <a:p>
            <a:pPr lvl="0" algn="ctr"/>
            <a:endParaRPr lang="ru-RU" sz="2800" b="1" i="1" dirty="0" smtClean="0">
              <a:solidFill>
                <a:srgbClr val="800000"/>
              </a:solidFill>
              <a:latin typeface="Propisi" pitchFamily="2" charset="0"/>
            </a:endParaRPr>
          </a:p>
          <a:p>
            <a:pPr lvl="0" algn="ctr"/>
            <a:r>
              <a:rPr lang="ru-RU" sz="2800" b="1" i="1" dirty="0" err="1" smtClean="0">
                <a:solidFill>
                  <a:srgbClr val="800000"/>
                </a:solidFill>
                <a:latin typeface="Propisi" pitchFamily="2" charset="0"/>
              </a:rPr>
              <a:t>Ктибтбан</a:t>
            </a:r>
            <a:r>
              <a:rPr lang="ru-RU" sz="2800" b="1" i="1" dirty="0" smtClean="0">
                <a:solidFill>
                  <a:srgbClr val="800000"/>
                </a:solidFill>
                <a:latin typeface="Propisi" pitchFamily="2" charset="0"/>
              </a:rPr>
              <a:t> </a:t>
            </a:r>
            <a:r>
              <a:rPr lang="ru-RU" sz="2800" b="1" i="1" dirty="0" err="1" smtClean="0">
                <a:solidFill>
                  <a:srgbClr val="800000"/>
                </a:solidFill>
                <a:latin typeface="Propisi" pitchFamily="2" charset="0"/>
              </a:rPr>
              <a:t>саягъназ</a:t>
            </a:r>
            <a:r>
              <a:rPr lang="ru-RU" sz="2800" b="1" i="1" dirty="0" smtClean="0">
                <a:solidFill>
                  <a:srgbClr val="800000"/>
                </a:solidFill>
                <a:latin typeface="Propisi" pitchFamily="2" charset="0"/>
              </a:rPr>
              <a:t> </a:t>
            </a:r>
            <a:r>
              <a:rPr lang="ru-RU" sz="2800" b="1" i="1" dirty="0" err="1" smtClean="0">
                <a:solidFill>
                  <a:srgbClr val="800000"/>
                </a:solidFill>
                <a:latin typeface="Propisi" pitchFamily="2" charset="0"/>
              </a:rPr>
              <a:t>дилигну</a:t>
            </a:r>
            <a:r>
              <a:rPr lang="ru-RU" sz="2800" b="1" i="1" dirty="0" smtClean="0">
                <a:solidFill>
                  <a:srgbClr val="800000"/>
                </a:solidFill>
                <a:latin typeface="Propisi" pitchFamily="2" charset="0"/>
              </a:rPr>
              <a:t>, </a:t>
            </a:r>
            <a:r>
              <a:rPr lang="ru-RU" sz="3200" b="1" dirty="0" smtClean="0">
                <a:solidFill>
                  <a:srgbClr val="800000"/>
                </a:solidFill>
                <a:latin typeface="Monotype Corsiva" pitchFamily="66" charset="0"/>
              </a:rPr>
              <a:t>к</a:t>
            </a:r>
            <a:r>
              <a:rPr lang="en-US" sz="3200" b="1" dirty="0" smtClean="0">
                <a:solidFill>
                  <a:srgbClr val="800000"/>
                </a:solidFill>
                <a:latin typeface="Monotype Corsiva" pitchFamily="66" charset="0"/>
              </a:rPr>
              <a:t>I</a:t>
            </a:r>
            <a:r>
              <a:rPr lang="ru-RU" sz="3200" b="1" dirty="0" err="1" smtClean="0">
                <a:solidFill>
                  <a:srgbClr val="800000"/>
                </a:solidFill>
                <a:latin typeface="Monotype Corsiva" pitchFamily="66" charset="0"/>
              </a:rPr>
              <a:t>улин</a:t>
            </a:r>
            <a:r>
              <a:rPr lang="ru-RU" sz="3200" b="1" dirty="0" smtClean="0">
                <a:solidFill>
                  <a:srgbClr val="800000"/>
                </a:solidFill>
                <a:latin typeface="Monotype Corsiva" pitchFamily="66" charset="0"/>
              </a:rPr>
              <a:t> члена </a:t>
            </a:r>
            <a:r>
              <a:rPr lang="ru-RU" sz="3200" b="1" dirty="0" err="1" smtClean="0">
                <a:solidFill>
                  <a:srgbClr val="800000"/>
                </a:solidFill>
                <a:latin typeface="Monotype Corsiva" pitchFamily="66" charset="0"/>
              </a:rPr>
              <a:t>р</a:t>
            </a:r>
            <a:r>
              <a:rPr lang="ru-RU" sz="32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3200" b="1" dirty="0" err="1" smtClean="0">
                <a:solidFill>
                  <a:srgbClr val="800000"/>
                </a:solidFill>
                <a:latin typeface="Monotype Corsiva" pitchFamily="66" charset="0"/>
              </a:rPr>
              <a:t>ва</a:t>
            </a:r>
            <a:r>
              <a:rPr lang="ru-RU" sz="32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en-US" sz="3200" b="1" i="1" dirty="0" smtClean="0">
                <a:solidFill>
                  <a:srgbClr val="800000"/>
                </a:solidFill>
                <a:latin typeface="Monotype Corsiva" pitchFamily="66" charset="0"/>
                <a:cs typeface="Times New Roman"/>
              </a:rPr>
              <a:t>II</a:t>
            </a:r>
            <a:r>
              <a:rPr lang="ru-RU" sz="3200" b="1" i="1" dirty="0" smtClean="0">
                <a:solidFill>
                  <a:srgbClr val="800000"/>
                </a:solidFill>
                <a:latin typeface="Monotype Corsiva" pitchFamily="66" charset="0"/>
                <a:cs typeface="Times New Roman"/>
              </a:rPr>
              <a:t> </a:t>
            </a:r>
            <a:r>
              <a:rPr lang="ru-RU" sz="3200" b="1" i="1" dirty="0" err="1" smtClean="0">
                <a:solidFill>
                  <a:srgbClr val="800000"/>
                </a:solidFill>
                <a:latin typeface="Monotype Corsiva" pitchFamily="66" charset="0"/>
                <a:cs typeface="Times New Roman"/>
              </a:rPr>
              <a:t>дережайин</a:t>
            </a:r>
            <a:r>
              <a:rPr lang="ru-RU" sz="3200" b="1" i="1" dirty="0" smtClean="0">
                <a:solidFill>
                  <a:srgbClr val="800000"/>
                </a:solidFill>
                <a:latin typeface="Monotype Corsiva" pitchFamily="66" charset="0"/>
                <a:cs typeface="Times New Roman"/>
              </a:rPr>
              <a:t> </a:t>
            </a:r>
            <a:r>
              <a:rPr lang="ru-RU" sz="3200" b="1" i="1" dirty="0" err="1" smtClean="0">
                <a:solidFill>
                  <a:srgbClr val="800000"/>
                </a:solidFill>
                <a:latin typeface="Monotype Corsiva" pitchFamily="66" charset="0"/>
                <a:cs typeface="Times New Roman"/>
              </a:rPr>
              <a:t>членар</a:t>
            </a:r>
            <a:r>
              <a:rPr lang="ru-RU" sz="3200" b="1" i="1" dirty="0" smtClean="0">
                <a:solidFill>
                  <a:srgbClr val="800000"/>
                </a:solidFill>
                <a:latin typeface="Monotype Corsiva" pitchFamily="66" charset="0"/>
                <a:cs typeface="Times New Roman"/>
              </a:rPr>
              <a:t> </a:t>
            </a:r>
            <a:r>
              <a:rPr lang="ru-RU" sz="3200" b="1" i="1" dirty="0" err="1" smtClean="0">
                <a:solidFill>
                  <a:srgbClr val="800000"/>
                </a:solidFill>
                <a:latin typeface="Monotype Corsiva" pitchFamily="66" charset="0"/>
                <a:cs typeface="Times New Roman"/>
              </a:rPr>
              <a:t>айивализ</a:t>
            </a:r>
            <a:r>
              <a:rPr lang="ru-RU" sz="3200" b="1" i="1" dirty="0" smtClean="0">
                <a:solidFill>
                  <a:srgbClr val="800000"/>
                </a:solidFill>
                <a:latin typeface="Monotype Corsiva" pitchFamily="66" charset="0"/>
                <a:cs typeface="Times New Roman"/>
              </a:rPr>
              <a:t> </a:t>
            </a:r>
            <a:r>
              <a:rPr lang="ru-RU" sz="3200" b="1" i="1" dirty="0" err="1" smtClean="0">
                <a:solidFill>
                  <a:srgbClr val="800000"/>
                </a:solidFill>
                <a:latin typeface="Monotype Corsiva" pitchFamily="66" charset="0"/>
                <a:cs typeface="Times New Roman"/>
              </a:rPr>
              <a:t>дилигну</a:t>
            </a:r>
            <a:r>
              <a:rPr lang="ru-RU" sz="3200" b="1" i="1" dirty="0" smtClean="0">
                <a:solidFill>
                  <a:srgbClr val="800000"/>
                </a:solidFill>
                <a:latin typeface="Monotype Corsiva" pitchFamily="66" charset="0"/>
                <a:cs typeface="Times New Roman"/>
              </a:rPr>
              <a:t>,</a:t>
            </a:r>
            <a:endParaRPr lang="ru-RU" sz="2800" b="1" i="1" dirty="0" smtClean="0">
              <a:solidFill>
                <a:srgbClr val="800000"/>
              </a:solidFill>
              <a:latin typeface="Monotype Corsiva" pitchFamily="66" charset="0"/>
            </a:endParaRPr>
          </a:p>
          <a:p>
            <a:pPr algn="ctr"/>
            <a:r>
              <a:rPr lang="ru-RU" sz="32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2800" b="1" i="1" dirty="0" err="1" smtClean="0">
                <a:solidFill>
                  <a:srgbClr val="800000"/>
                </a:solidFill>
                <a:latin typeface="Propisi" pitchFamily="2" charset="0"/>
              </a:rPr>
              <a:t>составназ</a:t>
            </a:r>
            <a:r>
              <a:rPr lang="ru-RU" sz="2800" b="1" i="1" dirty="0" smtClean="0">
                <a:solidFill>
                  <a:srgbClr val="800000"/>
                </a:solidFill>
                <a:latin typeface="Propisi" pitchFamily="2" charset="0"/>
              </a:rPr>
              <a:t> </a:t>
            </a:r>
            <a:r>
              <a:rPr lang="ru-RU" sz="2800" b="1" i="1" dirty="0" err="1" smtClean="0">
                <a:solidFill>
                  <a:srgbClr val="800000"/>
                </a:solidFill>
                <a:latin typeface="Propisi" pitchFamily="2" charset="0"/>
              </a:rPr>
              <a:t>дилигну</a:t>
            </a:r>
            <a:r>
              <a:rPr lang="ru-RU" sz="2800" b="1" i="1" dirty="0" smtClean="0">
                <a:solidFill>
                  <a:srgbClr val="800000"/>
                </a:solidFill>
                <a:latin typeface="Propisi" pitchFamily="2" charset="0"/>
              </a:rPr>
              <a:t>, </a:t>
            </a:r>
            <a:r>
              <a:rPr lang="ru-RU" sz="2800" b="1" i="1" dirty="0" err="1" smtClean="0">
                <a:solidFill>
                  <a:srgbClr val="800000"/>
                </a:solidFill>
                <a:latin typeface="Propisi" pitchFamily="2" charset="0"/>
              </a:rPr>
              <a:t>предложенйирин</a:t>
            </a:r>
            <a:r>
              <a:rPr lang="ru-RU" sz="2800" b="1" i="1" dirty="0" smtClean="0">
                <a:solidFill>
                  <a:srgbClr val="800000"/>
                </a:solidFill>
                <a:latin typeface="Propisi" pitchFamily="2" charset="0"/>
              </a:rPr>
              <a:t> </a:t>
            </a:r>
            <a:r>
              <a:rPr lang="ru-RU" sz="2800" b="1" i="1" dirty="0" err="1" smtClean="0">
                <a:solidFill>
                  <a:srgbClr val="800000"/>
                </a:solidFill>
                <a:latin typeface="Propisi" pitchFamily="2" charset="0"/>
              </a:rPr>
              <a:t>жюрйир</a:t>
            </a:r>
            <a:r>
              <a:rPr lang="ru-RU" sz="2800" b="1" i="1" dirty="0" smtClean="0">
                <a:solidFill>
                  <a:srgbClr val="800000"/>
                </a:solidFill>
                <a:latin typeface="Propisi" pitchFamily="2" charset="0"/>
              </a:rPr>
              <a:t> </a:t>
            </a:r>
            <a:r>
              <a:rPr lang="ru-RU" sz="2800" b="1" i="1" dirty="0" err="1" smtClean="0">
                <a:solidFill>
                  <a:srgbClr val="800000"/>
                </a:solidFill>
                <a:latin typeface="Propisi" pitchFamily="2" charset="0"/>
              </a:rPr>
              <a:t>тяйин</a:t>
            </a:r>
            <a:r>
              <a:rPr lang="ru-RU" sz="2800" b="1" i="1" dirty="0" smtClean="0">
                <a:solidFill>
                  <a:srgbClr val="800000"/>
                </a:solidFill>
                <a:latin typeface="Propisi" pitchFamily="2" charset="0"/>
              </a:rPr>
              <a:t> </a:t>
            </a:r>
            <a:r>
              <a:rPr lang="ru-RU" sz="3200" b="1" dirty="0" err="1" smtClean="0">
                <a:solidFill>
                  <a:srgbClr val="800000"/>
                </a:solidFill>
                <a:latin typeface="Monotype Corsiva" pitchFamily="66" charset="0"/>
              </a:rPr>
              <a:t>ап</a:t>
            </a:r>
            <a:r>
              <a:rPr lang="en-US" sz="3200" b="1" dirty="0" smtClean="0">
                <a:solidFill>
                  <a:srgbClr val="800000"/>
                </a:solidFill>
                <a:latin typeface="Monotype Corsiva" pitchFamily="66" charset="0"/>
              </a:rPr>
              <a:t>I</a:t>
            </a:r>
            <a:r>
              <a:rPr lang="ru-RU" sz="3200" b="1" dirty="0" err="1" smtClean="0">
                <a:solidFill>
                  <a:srgbClr val="800000"/>
                </a:solidFill>
                <a:latin typeface="Monotype Corsiva" pitchFamily="66" charset="0"/>
              </a:rPr>
              <a:t>инай</a:t>
            </a:r>
            <a:r>
              <a:rPr lang="ru-RU" sz="3200" b="1" dirty="0" smtClean="0">
                <a:solidFill>
                  <a:srgbClr val="800000"/>
                </a:solidFill>
                <a:latin typeface="Monotype Corsiva" pitchFamily="66" charset="0"/>
              </a:rPr>
              <a:t>: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ru-RU" sz="3400" b="1" i="1" dirty="0" err="1" smtClean="0">
                <a:solidFill>
                  <a:srgbClr val="002060"/>
                </a:solidFill>
                <a:latin typeface="Monotype Corsiva" pitchFamily="66" charset="0"/>
              </a:rPr>
              <a:t>Чвлин</a:t>
            </a:r>
            <a:r>
              <a:rPr lang="ru-RU" sz="3400" b="1" i="1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ru-RU" sz="3400" b="1" i="1" dirty="0" err="1" smtClean="0">
                <a:solidFill>
                  <a:srgbClr val="002060"/>
                </a:solidFill>
                <a:latin typeface="Monotype Corsiva" pitchFamily="66" charset="0"/>
              </a:rPr>
              <a:t>ригъди</a:t>
            </a:r>
            <a:r>
              <a:rPr lang="ru-RU" sz="3400" b="1" i="1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ru-RU" sz="3400" b="1" i="1" dirty="0" err="1" smtClean="0">
                <a:solidFill>
                  <a:srgbClr val="002060"/>
                </a:solidFill>
                <a:latin typeface="Monotype Corsiva" pitchFamily="66" charset="0"/>
              </a:rPr>
              <a:t>улихьна</a:t>
            </a:r>
            <a:r>
              <a:rPr lang="ru-RU" sz="3400" b="1" i="1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ru-RU" sz="3400" b="1" i="1" dirty="0" err="1" smtClean="0">
                <a:solidFill>
                  <a:srgbClr val="002060"/>
                </a:solidFill>
                <a:latin typeface="Monotype Corsiva" pitchFamily="66" charset="0"/>
              </a:rPr>
              <a:t>гъургъу</a:t>
            </a:r>
            <a:r>
              <a:rPr lang="ru-RU" sz="3400" b="1" i="1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ru-RU" sz="3400" b="1" i="1" dirty="0" err="1" smtClean="0">
                <a:solidFill>
                  <a:srgbClr val="002060"/>
                </a:solidFill>
                <a:latin typeface="Monotype Corsiva" pitchFamily="66" charset="0"/>
              </a:rPr>
              <a:t>йифар</a:t>
            </a:r>
            <a:r>
              <a:rPr lang="ru-RU" sz="3400" b="1" i="1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ru-RU" sz="3400" b="1" i="1" dirty="0" err="1" smtClean="0">
                <a:solidFill>
                  <a:srgbClr val="002060"/>
                </a:solidFill>
                <a:latin typeface="Monotype Corsiva" pitchFamily="66" charset="0"/>
              </a:rPr>
              <a:t>ерцIура</a:t>
            </a:r>
            <a:endParaRPr lang="ru-RU" sz="3400" b="1" i="1" dirty="0" smtClean="0">
              <a:solidFill>
                <a:srgbClr val="002060"/>
              </a:solidFill>
              <a:latin typeface="Monotype Corsiva" pitchFamily="66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3400" b="1" i="1" dirty="0" err="1" smtClean="0">
                <a:solidFill>
                  <a:srgbClr val="002060"/>
                </a:solidFill>
                <a:latin typeface="Monotype Corsiva" pitchFamily="66" charset="0"/>
              </a:rPr>
              <a:t>Школайин</a:t>
            </a:r>
            <a:r>
              <a:rPr lang="ru-RU" sz="3400" b="1" i="1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ru-RU" sz="3400" b="1" i="1" dirty="0" err="1" smtClean="0">
                <a:solidFill>
                  <a:srgbClr val="002060"/>
                </a:solidFill>
                <a:latin typeface="Monotype Corsiva" pitchFamily="66" charset="0"/>
              </a:rPr>
              <a:t>гьяятдиъ</a:t>
            </a:r>
            <a:r>
              <a:rPr lang="ru-RU" sz="3400" b="1" i="1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ru-RU" sz="3400" b="1" i="1" dirty="0" err="1" smtClean="0">
                <a:solidFill>
                  <a:srgbClr val="002060"/>
                </a:solidFill>
                <a:latin typeface="Monotype Corsiva" pitchFamily="66" charset="0"/>
              </a:rPr>
              <a:t>айи</a:t>
            </a:r>
            <a:r>
              <a:rPr lang="ru-RU" sz="3400" b="1" i="1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ru-RU" sz="3400" b="1" i="1" dirty="0" err="1" smtClean="0">
                <a:solidFill>
                  <a:srgbClr val="002060"/>
                </a:solidFill>
                <a:latin typeface="Monotype Corsiva" pitchFamily="66" charset="0"/>
              </a:rPr>
              <a:t>йифар</a:t>
            </a:r>
            <a:r>
              <a:rPr lang="ru-RU" sz="3400" b="1" i="1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ru-RU" sz="3400" b="1" i="1" dirty="0" err="1" smtClean="0">
                <a:solidFill>
                  <a:srgbClr val="002060"/>
                </a:solidFill>
                <a:latin typeface="Monotype Corsiva" pitchFamily="66" charset="0"/>
              </a:rPr>
              <a:t>адаухьа</a:t>
            </a:r>
            <a:endParaRPr lang="ru-RU" sz="3400" b="1" dirty="0" smtClean="0">
              <a:solidFill>
                <a:srgbClr val="002060"/>
              </a:solidFill>
              <a:latin typeface="Monotype Corsiva" pitchFamily="66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3400" b="1" i="1" dirty="0" err="1" smtClean="0">
                <a:solidFill>
                  <a:srgbClr val="002060"/>
                </a:solidFill>
                <a:latin typeface="Monotype Corsiva" pitchFamily="66" charset="0"/>
              </a:rPr>
              <a:t>Идрис</a:t>
            </a:r>
            <a:r>
              <a:rPr lang="ru-RU" sz="3400" b="1" i="1" dirty="0" smtClean="0">
                <a:solidFill>
                  <a:srgbClr val="002060"/>
                </a:solidFill>
                <a:latin typeface="Monotype Corsiva" pitchFamily="66" charset="0"/>
              </a:rPr>
              <a:t>, фу </a:t>
            </a:r>
            <a:r>
              <a:rPr lang="ru-RU" sz="3400" b="1" i="1" dirty="0" err="1" smtClean="0">
                <a:solidFill>
                  <a:srgbClr val="002060"/>
                </a:solidFill>
                <a:latin typeface="Monotype Corsiva" pitchFamily="66" charset="0"/>
              </a:rPr>
              <a:t>рябкъюравуз</a:t>
            </a:r>
            <a:endParaRPr lang="ru-RU" sz="3400" b="1" i="1" dirty="0" smtClean="0">
              <a:solidFill>
                <a:srgbClr val="002060"/>
              </a:solidFill>
              <a:latin typeface="Monotype Corsiva" pitchFamily="66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3400" b="1" i="1" dirty="0" err="1" smtClean="0">
                <a:solidFill>
                  <a:srgbClr val="002060"/>
                </a:solidFill>
                <a:latin typeface="Monotype Corsiva" pitchFamily="66" charset="0"/>
              </a:rPr>
              <a:t>Уф-ф-ф</a:t>
            </a:r>
            <a:r>
              <a:rPr lang="ru-RU" sz="3400" b="1" i="1" dirty="0" smtClean="0">
                <a:solidFill>
                  <a:srgbClr val="002060"/>
                </a:solidFill>
                <a:latin typeface="Monotype Corsiva" pitchFamily="66" charset="0"/>
              </a:rPr>
              <a:t>, </a:t>
            </a:r>
            <a:r>
              <a:rPr lang="ru-RU" sz="3400" b="1" i="1" dirty="0" err="1" smtClean="0">
                <a:solidFill>
                  <a:srgbClr val="002060"/>
                </a:solidFill>
                <a:latin typeface="Monotype Corsiva" pitchFamily="66" charset="0"/>
              </a:rPr>
              <a:t>фукьан</a:t>
            </a:r>
            <a:r>
              <a:rPr lang="ru-RU" sz="3400" b="1" i="1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ru-RU" sz="3400" b="1" i="1" dirty="0" err="1" smtClean="0">
                <a:solidFill>
                  <a:srgbClr val="002060"/>
                </a:solidFill>
                <a:latin typeface="Monotype Corsiva" pitchFamily="66" charset="0"/>
              </a:rPr>
              <a:t>аьхъюди</a:t>
            </a:r>
            <a:r>
              <a:rPr lang="ru-RU" sz="3400" b="1" i="1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ru-RU" sz="3400" b="1" i="1" dirty="0" err="1" smtClean="0">
                <a:solidFill>
                  <a:srgbClr val="002060"/>
                </a:solidFill>
                <a:latin typeface="Monotype Corsiva" pitchFamily="66" charset="0"/>
              </a:rPr>
              <a:t>дарин</a:t>
            </a:r>
            <a:endParaRPr lang="ru-RU" sz="3400" b="1" i="1" dirty="0" smtClean="0">
              <a:solidFill>
                <a:srgbClr val="002060"/>
              </a:solidFill>
              <a:latin typeface="Monotype Corsiva" pitchFamily="66" charset="0"/>
            </a:endParaRPr>
          </a:p>
          <a:p>
            <a:pPr marL="514350" indent="-514350">
              <a:buFont typeface="+mj-lt"/>
              <a:buAutoNum type="arabicPeriod"/>
            </a:pPr>
            <a:endParaRPr lang="ru-RU" sz="3400" b="1" i="1" dirty="0" smtClean="0">
              <a:solidFill>
                <a:srgbClr val="002060"/>
              </a:solidFill>
              <a:latin typeface="Monotype Corsiva" pitchFamily="66" charset="0"/>
            </a:endParaRPr>
          </a:p>
          <a:p>
            <a:pPr marL="514350" indent="-514350"/>
            <a:endParaRPr lang="ru-RU" sz="3400" b="1" i="1" dirty="0" smtClean="0">
              <a:solidFill>
                <a:srgbClr val="002060"/>
              </a:solidFill>
              <a:latin typeface="Monotype Corsiva" pitchFamily="66" charset="0"/>
            </a:endParaRPr>
          </a:p>
          <a:p>
            <a:endParaRPr lang="ru-RU" sz="3600" b="1" i="1" dirty="0" smtClean="0">
              <a:solidFill>
                <a:srgbClr val="002060"/>
              </a:solidFill>
              <a:latin typeface="Monotype Corsiva" pitchFamily="66" charset="0"/>
            </a:endParaRPr>
          </a:p>
          <a:p>
            <a:endParaRPr lang="ru-RU" sz="3200" b="1" i="1" dirty="0">
              <a:solidFill>
                <a:srgbClr val="00206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95288" y="260350"/>
            <a:ext cx="8424862" cy="5191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ru-RU" sz="2800" b="1">
              <a:solidFill>
                <a:srgbClr val="77933C"/>
              </a:solidFill>
              <a:latin typeface="Calibri" charset="-52"/>
            </a:endParaRPr>
          </a:p>
        </p:txBody>
      </p:sp>
      <p:sp>
        <p:nvSpPr>
          <p:cNvPr id="12292" name="Прямоугольник 5"/>
          <p:cNvSpPr>
            <a:spLocks noChangeArrowheads="1"/>
          </p:cNvSpPr>
          <p:nvPr/>
        </p:nvSpPr>
        <p:spPr bwMode="auto">
          <a:xfrm>
            <a:off x="395536" y="404664"/>
            <a:ext cx="83534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 dirty="0" smtClean="0">
                <a:solidFill>
                  <a:srgbClr val="800000"/>
                </a:solidFill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Запятая</a:t>
            </a:r>
            <a:r>
              <a:rPr lang="ru-RU" sz="2800" b="1" dirty="0" smtClean="0"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 </a:t>
            </a:r>
            <a:r>
              <a:rPr lang="ru-RU" sz="2400" b="1" i="1" dirty="0" err="1" smtClean="0"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дивру</a:t>
            </a:r>
            <a:r>
              <a:rPr lang="ru-RU" sz="2400" b="1" i="1" dirty="0" smtClean="0"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:</a:t>
            </a:r>
            <a:endParaRPr lang="ru-RU" sz="2800" b="1" i="1" dirty="0">
              <a:solidFill>
                <a:srgbClr val="800000"/>
              </a:solidFill>
              <a:latin typeface="Calibri" charset="-52"/>
            </a:endParaRPr>
          </a:p>
        </p:txBody>
      </p:sp>
      <p:sp>
        <p:nvSpPr>
          <p:cNvPr id="12293" name="Прямоугольник 6"/>
          <p:cNvSpPr>
            <a:spLocks noChangeArrowheads="1"/>
          </p:cNvSpPr>
          <p:nvPr/>
        </p:nvSpPr>
        <p:spPr bwMode="auto">
          <a:xfrm>
            <a:off x="467544" y="476673"/>
            <a:ext cx="8172000" cy="28084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dirty="0" smtClean="0"/>
              <a:t>    </a:t>
            </a:r>
          </a:p>
          <a:p>
            <a:endParaRPr lang="ru-RU" dirty="0" smtClean="0"/>
          </a:p>
          <a:p>
            <a:r>
              <a:rPr lang="ru-RU" dirty="0" smtClean="0"/>
              <a:t> </a:t>
            </a:r>
            <a:r>
              <a:rPr lang="ru-RU" sz="2400" b="1" i="1" dirty="0" err="1" smtClean="0"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Сабси</a:t>
            </a:r>
            <a:r>
              <a:rPr lang="ru-RU" sz="2400" b="1" i="1" dirty="0" smtClean="0"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, </a:t>
            </a:r>
            <a:r>
              <a:rPr lang="ru-RU" sz="2400" b="1" i="1" dirty="0" err="1" smtClean="0"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чиб-чпихъди</a:t>
            </a:r>
            <a:r>
              <a:rPr lang="ru-RU" sz="2400" b="1" i="1" dirty="0" smtClean="0"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 </a:t>
            </a:r>
            <a:r>
              <a:rPr lang="ru-RU" sz="2400" b="1" i="1" dirty="0" err="1" smtClean="0"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гъягъюрайи</a:t>
            </a:r>
            <a:r>
              <a:rPr lang="ru-RU" sz="2400" b="1" i="1" dirty="0" smtClean="0"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 </a:t>
            </a:r>
            <a:r>
              <a:rPr lang="ru-RU" sz="2400" b="1" i="1" dirty="0" err="1" smtClean="0"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гьядисйир</a:t>
            </a:r>
            <a:r>
              <a:rPr lang="ru-RU" sz="2400" b="1" i="1" dirty="0" smtClean="0"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 </a:t>
            </a:r>
            <a:r>
              <a:rPr lang="ru-RU" sz="2400" b="1" i="1" dirty="0" err="1" smtClean="0"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улупуру</a:t>
            </a:r>
            <a:endParaRPr lang="ru-RU" sz="2400" b="1" i="1" dirty="0" smtClean="0">
              <a:uFill>
                <a:solidFill>
                  <a:srgbClr val="C00000"/>
                </a:solidFill>
              </a:uFill>
              <a:latin typeface="Propisi" pitchFamily="2" charset="0"/>
            </a:endParaRPr>
          </a:p>
          <a:p>
            <a:r>
              <a:rPr lang="ru-RU" sz="2400" b="1" i="1" dirty="0" smtClean="0">
                <a:solidFill>
                  <a:srgbClr val="800000"/>
                </a:solidFill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                                         </a:t>
            </a:r>
            <a:r>
              <a:rPr lang="ru-RU" sz="2400" i="1" dirty="0" smtClean="0"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( </a:t>
            </a:r>
            <a:r>
              <a:rPr lang="ru-RU" sz="2400" i="1" dirty="0" err="1" smtClean="0">
                <a:solidFill>
                  <a:srgbClr val="FF0000"/>
                </a:solidFill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Ва</a:t>
            </a:r>
            <a:r>
              <a:rPr lang="ru-RU" sz="2400" i="1" dirty="0" smtClean="0">
                <a:solidFill>
                  <a:srgbClr val="800000"/>
                </a:solidFill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 </a:t>
            </a:r>
            <a:r>
              <a:rPr lang="ru-RU" sz="2400" i="1" dirty="0" smtClean="0"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союз </a:t>
            </a:r>
            <a:r>
              <a:rPr lang="ru-RU" sz="2400" i="1" dirty="0" err="1" smtClean="0"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дивуз</a:t>
            </a:r>
            <a:r>
              <a:rPr lang="ru-RU" sz="2400" i="1" dirty="0" smtClean="0"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 </a:t>
            </a:r>
            <a:r>
              <a:rPr lang="ru-RU" sz="2400" i="1" dirty="0" err="1" smtClean="0"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шулу</a:t>
            </a:r>
            <a:r>
              <a:rPr lang="ru-RU" sz="2400" i="1" dirty="0" smtClean="0"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)</a:t>
            </a:r>
          </a:p>
          <a:p>
            <a:pPr>
              <a:lnSpc>
                <a:spcPts val="37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ru-RU" sz="2800" b="1" i="1" dirty="0" smtClean="0">
                <a:solidFill>
                  <a:srgbClr val="800000"/>
                </a:solidFill>
                <a:latin typeface="Propisi" pitchFamily="2" charset="0"/>
              </a:rPr>
              <a:t> </a:t>
            </a:r>
            <a:r>
              <a:rPr lang="ru-RU" sz="2800" b="1" i="1" dirty="0" err="1" smtClean="0">
                <a:solidFill>
                  <a:srgbClr val="800000"/>
                </a:solidFill>
                <a:latin typeface="Propisi" pitchFamily="2" charset="0"/>
              </a:rPr>
              <a:t>Раккнар</a:t>
            </a:r>
            <a:r>
              <a:rPr lang="ru-RU" sz="2800" b="1" i="1" dirty="0" smtClean="0">
                <a:solidFill>
                  <a:srgbClr val="800000"/>
                </a:solidFill>
                <a:latin typeface="Propisi" pitchFamily="2" charset="0"/>
              </a:rPr>
              <a:t> </a:t>
            </a:r>
            <a:r>
              <a:rPr lang="ru-RU" sz="2800" b="1" i="1" dirty="0" err="1" smtClean="0">
                <a:solidFill>
                  <a:srgbClr val="800000"/>
                </a:solidFill>
                <a:latin typeface="Propisi" pitchFamily="2" charset="0"/>
              </a:rPr>
              <a:t>ва</a:t>
            </a:r>
            <a:r>
              <a:rPr lang="ru-RU" sz="2800" b="1" i="1" dirty="0" smtClean="0">
                <a:solidFill>
                  <a:srgbClr val="800000"/>
                </a:solidFill>
                <a:latin typeface="Propisi" pitchFamily="2" charset="0"/>
              </a:rPr>
              <a:t> </a:t>
            </a:r>
            <a:r>
              <a:rPr lang="ru-RU" sz="2800" b="1" i="1" dirty="0" err="1" smtClean="0">
                <a:solidFill>
                  <a:srgbClr val="800000"/>
                </a:solidFill>
                <a:latin typeface="Propisi" pitchFamily="2" charset="0"/>
              </a:rPr>
              <a:t>улдар</a:t>
            </a:r>
            <a:r>
              <a:rPr lang="ru-RU" sz="2800" b="1" i="1" dirty="0" smtClean="0">
                <a:solidFill>
                  <a:srgbClr val="800000"/>
                </a:solidFill>
                <a:latin typeface="Propisi" pitchFamily="2" charset="0"/>
              </a:rPr>
              <a:t> </a:t>
            </a:r>
            <a:r>
              <a:rPr lang="ru-RU" sz="2800" b="1" i="1" dirty="0" err="1" smtClean="0">
                <a:solidFill>
                  <a:srgbClr val="800000"/>
                </a:solidFill>
                <a:latin typeface="Propisi" pitchFamily="2" charset="0"/>
              </a:rPr>
              <a:t>тарна</a:t>
            </a:r>
            <a:r>
              <a:rPr lang="ru-RU" sz="2800" b="1" i="1" dirty="0" smtClean="0">
                <a:solidFill>
                  <a:srgbClr val="800000"/>
                </a:solidFill>
                <a:latin typeface="Propisi" pitchFamily="2" charset="0"/>
              </a:rPr>
              <a:t> </a:t>
            </a:r>
            <a:r>
              <a:rPr lang="ru-RU" sz="2800" b="1" i="1" dirty="0" err="1" smtClean="0">
                <a:solidFill>
                  <a:srgbClr val="800000"/>
                </a:solidFill>
                <a:latin typeface="Propisi" pitchFamily="2" charset="0"/>
              </a:rPr>
              <a:t>йивна</a:t>
            </a:r>
            <a:r>
              <a:rPr lang="ru-RU" sz="2800" b="1" i="1" dirty="0" smtClean="0">
                <a:solidFill>
                  <a:srgbClr val="800000"/>
                </a:solidFill>
                <a:latin typeface="Propisi" pitchFamily="2" charset="0"/>
              </a:rPr>
              <a:t>, </a:t>
            </a:r>
            <a:r>
              <a:rPr lang="ru-RU" sz="2800" b="1" i="1" dirty="0" err="1" smtClean="0">
                <a:solidFill>
                  <a:srgbClr val="800000"/>
                </a:solidFill>
                <a:latin typeface="Propisi" pitchFamily="2" charset="0"/>
              </a:rPr>
              <a:t>багъдиъ</a:t>
            </a:r>
            <a:r>
              <a:rPr lang="ru-RU" sz="2800" b="1" i="1" dirty="0" smtClean="0">
                <a:solidFill>
                  <a:srgbClr val="800000"/>
                </a:solidFill>
                <a:latin typeface="Propisi" pitchFamily="2" charset="0"/>
              </a:rPr>
              <a:t> </a:t>
            </a:r>
            <a:r>
              <a:rPr lang="ru-RU" sz="2800" b="1" i="1" dirty="0" err="1" smtClean="0">
                <a:solidFill>
                  <a:srgbClr val="800000"/>
                </a:solidFill>
                <a:latin typeface="Propisi" pitchFamily="2" charset="0"/>
              </a:rPr>
              <a:t>кюлкьана</a:t>
            </a:r>
            <a:r>
              <a:rPr lang="ru-RU" sz="2800" b="1" i="1" dirty="0" smtClean="0">
                <a:solidFill>
                  <a:srgbClr val="800000"/>
                </a:solidFill>
                <a:latin typeface="Propisi" pitchFamily="2" charset="0"/>
              </a:rPr>
              <a:t> </a:t>
            </a:r>
            <a:r>
              <a:rPr lang="ru-RU" sz="2800" b="1" i="1" dirty="0" err="1" smtClean="0">
                <a:solidFill>
                  <a:srgbClr val="800000"/>
                </a:solidFill>
                <a:latin typeface="Propisi" pitchFamily="2" charset="0"/>
              </a:rPr>
              <a:t>рибшвурадар</a:t>
            </a:r>
            <a:r>
              <a:rPr lang="ru-RU" sz="2800" b="1" i="1" dirty="0" smtClean="0">
                <a:solidFill>
                  <a:srgbClr val="800000"/>
                </a:solidFill>
                <a:latin typeface="Propisi" pitchFamily="2" charset="0"/>
              </a:rPr>
              <a:t>. </a:t>
            </a:r>
          </a:p>
          <a:p>
            <a:pPr>
              <a:lnSpc>
                <a:spcPts val="37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ru-RU" sz="2800" b="1" i="1" dirty="0" err="1" smtClean="0">
                <a:solidFill>
                  <a:srgbClr val="800000"/>
                </a:solidFill>
                <a:latin typeface="Propisi" pitchFamily="2" charset="0"/>
              </a:rPr>
              <a:t>Мик</a:t>
            </a:r>
            <a:r>
              <a:rPr lang="en-US" sz="2800" b="1" i="1" dirty="0" smtClean="0">
                <a:solidFill>
                  <a:srgbClr val="800000"/>
                </a:solidFill>
                <a:latin typeface="Propisi" pitchFamily="2" charset="0"/>
              </a:rPr>
              <a:t>I</a:t>
            </a:r>
            <a:r>
              <a:rPr lang="ru-RU" sz="2800" b="1" i="1" dirty="0" smtClean="0">
                <a:solidFill>
                  <a:srgbClr val="800000"/>
                </a:solidFill>
                <a:latin typeface="Propisi" pitchFamily="2" charset="0"/>
              </a:rPr>
              <a:t> </a:t>
            </a:r>
            <a:r>
              <a:rPr lang="ru-RU" sz="2800" b="1" i="1" dirty="0" err="1" smtClean="0">
                <a:solidFill>
                  <a:srgbClr val="800000"/>
                </a:solidFill>
                <a:latin typeface="Propisi" pitchFamily="2" charset="0"/>
              </a:rPr>
              <a:t>яваш</a:t>
            </a:r>
            <a:r>
              <a:rPr lang="ru-RU" sz="2800" b="1" i="1" dirty="0" smtClean="0">
                <a:solidFill>
                  <a:srgbClr val="800000"/>
                </a:solidFill>
                <a:latin typeface="Propisi" pitchFamily="2" charset="0"/>
              </a:rPr>
              <a:t> </a:t>
            </a:r>
            <a:r>
              <a:rPr lang="ru-RU" sz="2800" b="1" i="1" dirty="0" err="1" smtClean="0">
                <a:solidFill>
                  <a:srgbClr val="800000"/>
                </a:solidFill>
                <a:latin typeface="Propisi" pitchFamily="2" charset="0"/>
              </a:rPr>
              <a:t>гъабхьундар</a:t>
            </a:r>
            <a:r>
              <a:rPr lang="ru-RU" sz="2800" b="1" i="1" dirty="0" smtClean="0">
                <a:solidFill>
                  <a:srgbClr val="800000"/>
                </a:solidFill>
                <a:latin typeface="Propisi" pitchFamily="2" charset="0"/>
              </a:rPr>
              <a:t>, зав </a:t>
            </a:r>
            <a:r>
              <a:rPr lang="ru-RU" sz="2800" b="1" i="1" dirty="0" err="1" smtClean="0">
                <a:solidFill>
                  <a:srgbClr val="800000"/>
                </a:solidFill>
                <a:latin typeface="Propisi" pitchFamily="2" charset="0"/>
              </a:rPr>
              <a:t>ачухъ</a:t>
            </a:r>
            <a:r>
              <a:rPr lang="ru-RU" sz="2800" b="1" i="1" dirty="0" smtClean="0">
                <a:solidFill>
                  <a:srgbClr val="800000"/>
                </a:solidFill>
                <a:latin typeface="Propisi" pitchFamily="2" charset="0"/>
              </a:rPr>
              <a:t> </a:t>
            </a:r>
            <a:r>
              <a:rPr lang="ru-RU" sz="2800" b="1" i="1" dirty="0" err="1" smtClean="0">
                <a:solidFill>
                  <a:srgbClr val="800000"/>
                </a:solidFill>
                <a:latin typeface="Propisi" pitchFamily="2" charset="0"/>
              </a:rPr>
              <a:t>гъабхьундар</a:t>
            </a:r>
            <a:r>
              <a:rPr lang="ru-RU" sz="2800" b="1" i="1" dirty="0" smtClean="0">
                <a:solidFill>
                  <a:srgbClr val="800000"/>
                </a:solidFill>
                <a:latin typeface="Propisi" pitchFamily="2" charset="0"/>
              </a:rPr>
              <a:t>.</a:t>
            </a:r>
            <a:endParaRPr lang="ru-RU" sz="2400" b="1" dirty="0">
              <a:solidFill>
                <a:srgbClr val="800000"/>
              </a:solidFill>
              <a:latin typeface="Propisi" pitchFamily="2" charset="0"/>
            </a:endParaRPr>
          </a:p>
        </p:txBody>
      </p:sp>
      <p:sp>
        <p:nvSpPr>
          <p:cNvPr id="12295" name="Прямоугольник 8"/>
          <p:cNvSpPr>
            <a:spLocks noChangeArrowheads="1"/>
          </p:cNvSpPr>
          <p:nvPr/>
        </p:nvSpPr>
        <p:spPr bwMode="auto">
          <a:xfrm>
            <a:off x="467544" y="3284984"/>
            <a:ext cx="8424936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ru-RU" sz="2400" b="1" dirty="0" smtClean="0">
              <a:uFill>
                <a:solidFill>
                  <a:srgbClr val="C00000"/>
                </a:solidFill>
              </a:uFill>
              <a:latin typeface="Propisi" pitchFamily="2" charset="0"/>
            </a:endParaRPr>
          </a:p>
          <a:p>
            <a:pPr algn="ctr"/>
            <a:r>
              <a:rPr lang="ru-RU" sz="2400" b="1" dirty="0" err="1" smtClean="0"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Точкана</a:t>
            </a:r>
            <a:r>
              <a:rPr lang="ru-RU" sz="2400" b="1" dirty="0" smtClean="0"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 запятая </a:t>
            </a:r>
            <a:r>
              <a:rPr lang="ru-RU" sz="2400" b="1" i="1" dirty="0" err="1" smtClean="0"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дивру</a:t>
            </a:r>
            <a:r>
              <a:rPr lang="ru-RU" sz="2400" b="1" i="1" dirty="0" smtClean="0"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:</a:t>
            </a:r>
            <a:endParaRPr lang="ru-RU" sz="2400" b="1" dirty="0" smtClean="0">
              <a:solidFill>
                <a:srgbClr val="800000"/>
              </a:solidFill>
              <a:latin typeface="Calibri" charset="-52"/>
            </a:endParaRPr>
          </a:p>
          <a:p>
            <a:pPr algn="ctr"/>
            <a:r>
              <a:rPr lang="ru-RU" sz="2400" b="1" i="1" dirty="0" err="1" smtClean="0"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Сабси</a:t>
            </a:r>
            <a:r>
              <a:rPr lang="ru-RU" sz="2400" b="1" i="1" dirty="0" smtClean="0"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, </a:t>
            </a:r>
            <a:r>
              <a:rPr lang="ru-RU" sz="2400" b="1" i="1" dirty="0" err="1" smtClean="0"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чиб-чпихъди</a:t>
            </a:r>
            <a:r>
              <a:rPr lang="ru-RU" sz="2400" b="1" i="1" dirty="0" smtClean="0"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 </a:t>
            </a:r>
            <a:r>
              <a:rPr lang="ru-RU" sz="2400" b="1" i="1" dirty="0" err="1" smtClean="0"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гъягъюрайи</a:t>
            </a:r>
            <a:r>
              <a:rPr lang="ru-RU" sz="2400" b="1" i="1" dirty="0" smtClean="0"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 </a:t>
            </a:r>
            <a:r>
              <a:rPr lang="ru-RU" sz="2400" b="1" i="1" dirty="0" err="1" smtClean="0"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гьядисйир</a:t>
            </a:r>
            <a:r>
              <a:rPr lang="ru-RU" sz="2400" b="1" i="1" dirty="0" smtClean="0"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 </a:t>
            </a:r>
            <a:r>
              <a:rPr lang="ru-RU" sz="2400" b="1" i="1" dirty="0" err="1" smtClean="0"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улупуру</a:t>
            </a:r>
            <a:r>
              <a:rPr lang="ru-RU" sz="2400" b="1" i="1" dirty="0" smtClean="0"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. </a:t>
            </a:r>
            <a:r>
              <a:rPr lang="ru-RU" sz="2400" b="1" i="1" dirty="0" err="1" smtClean="0"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Амма</a:t>
            </a:r>
            <a:r>
              <a:rPr lang="ru-RU" sz="2400" b="1" i="1" dirty="0" smtClean="0"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 </a:t>
            </a:r>
          </a:p>
          <a:p>
            <a:pPr algn="ctr"/>
            <a:r>
              <a:rPr lang="ru-RU" sz="2400" b="1" i="1" dirty="0" err="1" smtClean="0">
                <a:solidFill>
                  <a:srgbClr val="FF0000"/>
                </a:solidFill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СККП-н</a:t>
            </a:r>
            <a:r>
              <a:rPr lang="ru-RU" sz="2400" b="1" i="1" dirty="0" smtClean="0">
                <a:solidFill>
                  <a:srgbClr val="FF0000"/>
                </a:solidFill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 </a:t>
            </a:r>
            <a:r>
              <a:rPr lang="ru-RU" sz="2400" b="1" i="1" dirty="0" err="1" smtClean="0">
                <a:solidFill>
                  <a:srgbClr val="FF0000"/>
                </a:solidFill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паяр</a:t>
            </a:r>
            <a:r>
              <a:rPr lang="ru-RU" sz="2400" b="1" i="1" dirty="0" smtClean="0">
                <a:solidFill>
                  <a:srgbClr val="FF0000"/>
                </a:solidFill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 </a:t>
            </a:r>
            <a:r>
              <a:rPr lang="ru-RU" sz="2400" b="1" i="1" dirty="0" err="1" smtClean="0">
                <a:solidFill>
                  <a:srgbClr val="FF0000"/>
                </a:solidFill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гьат</a:t>
            </a:r>
            <a:r>
              <a:rPr lang="en-US" sz="2400" b="1" i="1" dirty="0" smtClean="0">
                <a:solidFill>
                  <a:srgbClr val="FF0000"/>
                </a:solidFill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I</a:t>
            </a:r>
            <a:r>
              <a:rPr lang="ru-RU" sz="2400" b="1" i="1" dirty="0" err="1" smtClean="0">
                <a:solidFill>
                  <a:srgbClr val="FF0000"/>
                </a:solidFill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арццна</a:t>
            </a:r>
            <a:r>
              <a:rPr lang="ru-RU" sz="2400" b="1" i="1" dirty="0" smtClean="0">
                <a:solidFill>
                  <a:srgbClr val="FF0000"/>
                </a:solidFill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, </a:t>
            </a:r>
            <a:r>
              <a:rPr lang="ru-RU" sz="2400" b="1" i="1" dirty="0" err="1" smtClean="0">
                <a:solidFill>
                  <a:srgbClr val="FF0000"/>
                </a:solidFill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ва</a:t>
            </a:r>
            <a:r>
              <a:rPr lang="ru-RU" sz="2400" b="1" i="1" dirty="0" smtClean="0">
                <a:solidFill>
                  <a:srgbClr val="FF0000"/>
                </a:solidFill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 </a:t>
            </a:r>
            <a:r>
              <a:rPr lang="ru-RU" sz="2400" b="1" i="1" dirty="0" err="1" smtClean="0">
                <a:solidFill>
                  <a:srgbClr val="FF0000"/>
                </a:solidFill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дурариъ</a:t>
            </a:r>
            <a:r>
              <a:rPr lang="ru-RU" sz="2400" b="1" i="1" dirty="0" smtClean="0">
                <a:solidFill>
                  <a:srgbClr val="FF0000"/>
                </a:solidFill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 </a:t>
            </a:r>
            <a:r>
              <a:rPr lang="ru-RU" sz="2400" b="1" i="1" dirty="0" err="1" smtClean="0">
                <a:solidFill>
                  <a:srgbClr val="FF0000"/>
                </a:solidFill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пунктуацияйий</a:t>
            </a:r>
            <a:r>
              <a:rPr lang="ru-RU" sz="2400" b="1" i="1" dirty="0" smtClean="0">
                <a:solidFill>
                  <a:srgbClr val="FF0000"/>
                </a:solidFill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 </a:t>
            </a:r>
            <a:r>
              <a:rPr lang="ru-RU" sz="2400" b="1" i="1" dirty="0" err="1" smtClean="0">
                <a:solidFill>
                  <a:srgbClr val="FF0000"/>
                </a:solidFill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ишарйир</a:t>
            </a:r>
            <a:r>
              <a:rPr lang="ru-RU" sz="2400" b="1" i="1" dirty="0" smtClean="0">
                <a:solidFill>
                  <a:srgbClr val="FF0000"/>
                </a:solidFill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 а: </a:t>
            </a:r>
          </a:p>
          <a:p>
            <a:pPr algn="just"/>
            <a:r>
              <a:rPr lang="ru-RU" sz="2800" b="1" i="1" dirty="0" err="1" smtClean="0">
                <a:solidFill>
                  <a:srgbClr val="800000"/>
                </a:solidFill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Хябяхъ</a:t>
            </a:r>
            <a:r>
              <a:rPr lang="ru-RU" sz="2800" b="1" i="1" dirty="0" smtClean="0">
                <a:solidFill>
                  <a:srgbClr val="800000"/>
                </a:solidFill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 </a:t>
            </a:r>
            <a:r>
              <a:rPr lang="ru-RU" sz="2800" b="1" i="1" dirty="0" err="1" smtClean="0">
                <a:solidFill>
                  <a:srgbClr val="800000"/>
                </a:solidFill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шулайи</a:t>
            </a:r>
            <a:r>
              <a:rPr lang="ru-RU" sz="2800" b="1" i="1" dirty="0" smtClean="0">
                <a:solidFill>
                  <a:srgbClr val="800000"/>
                </a:solidFill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; </a:t>
            </a:r>
            <a:r>
              <a:rPr lang="ru-RU" sz="2800" b="1" i="1" dirty="0" err="1" smtClean="0">
                <a:solidFill>
                  <a:srgbClr val="800000"/>
                </a:solidFill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кючйиригъ</a:t>
            </a:r>
            <a:r>
              <a:rPr lang="ru-RU" sz="2800" b="1" i="1" dirty="0" smtClean="0">
                <a:solidFill>
                  <a:srgbClr val="800000"/>
                </a:solidFill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 </a:t>
            </a:r>
            <a:r>
              <a:rPr lang="ru-RU" sz="2800" b="1" i="1" dirty="0" err="1" smtClean="0">
                <a:solidFill>
                  <a:srgbClr val="800000"/>
                </a:solidFill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сар</a:t>
            </a:r>
            <a:r>
              <a:rPr lang="ru-RU" sz="2800" b="1" i="1" dirty="0" smtClean="0">
                <a:solidFill>
                  <a:srgbClr val="800000"/>
                </a:solidFill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 </a:t>
            </a:r>
            <a:r>
              <a:rPr lang="ru-RU" sz="2800" b="1" i="1" dirty="0" err="1" smtClean="0">
                <a:solidFill>
                  <a:srgbClr val="800000"/>
                </a:solidFill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касра</a:t>
            </a:r>
            <a:r>
              <a:rPr lang="ru-RU" sz="2800" b="1" i="1" dirty="0" smtClean="0">
                <a:solidFill>
                  <a:srgbClr val="800000"/>
                </a:solidFill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 </a:t>
            </a:r>
            <a:r>
              <a:rPr lang="ru-RU" sz="2800" b="1" i="1" dirty="0" err="1" smtClean="0">
                <a:solidFill>
                  <a:srgbClr val="800000"/>
                </a:solidFill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гъимдайи</a:t>
            </a:r>
            <a:r>
              <a:rPr lang="ru-RU" sz="2800" b="1" i="1" dirty="0" smtClean="0">
                <a:solidFill>
                  <a:srgbClr val="800000"/>
                </a:solidFill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, </a:t>
            </a:r>
            <a:r>
              <a:rPr lang="ru-RU" sz="2800" b="1" i="1" dirty="0" err="1" smtClean="0">
                <a:solidFill>
                  <a:srgbClr val="800000"/>
                </a:solidFill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фицики</a:t>
            </a:r>
            <a:r>
              <a:rPr lang="ru-RU" sz="2800" b="1" i="1" dirty="0" smtClean="0">
                <a:solidFill>
                  <a:srgbClr val="800000"/>
                </a:solidFill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 </a:t>
            </a:r>
            <a:r>
              <a:rPr lang="ru-RU" sz="2800" b="1" i="1" dirty="0" err="1" smtClean="0">
                <a:solidFill>
                  <a:srgbClr val="800000"/>
                </a:solidFill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хябяхъдин</a:t>
            </a:r>
            <a:r>
              <a:rPr lang="ru-RU" sz="2800" b="1" i="1" dirty="0" smtClean="0">
                <a:solidFill>
                  <a:srgbClr val="800000"/>
                </a:solidFill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 ч</a:t>
            </a:r>
            <a:r>
              <a:rPr lang="en-US" sz="2800" b="1" i="1" dirty="0" smtClean="0">
                <a:solidFill>
                  <a:srgbClr val="800000"/>
                </a:solidFill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I</a:t>
            </a:r>
            <a:r>
              <a:rPr lang="ru-RU" sz="2800" b="1" i="1" dirty="0" smtClean="0">
                <a:solidFill>
                  <a:srgbClr val="800000"/>
                </a:solidFill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ив </a:t>
            </a:r>
            <a:r>
              <a:rPr lang="ru-RU" sz="2800" b="1" i="1" dirty="0" err="1" smtClean="0">
                <a:solidFill>
                  <a:srgbClr val="800000"/>
                </a:solidFill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дубхьнайи</a:t>
            </a:r>
            <a:r>
              <a:rPr lang="ru-RU" sz="2800" b="1" i="1" dirty="0" smtClean="0">
                <a:solidFill>
                  <a:srgbClr val="800000"/>
                </a:solidFill>
                <a:uFill>
                  <a:solidFill>
                    <a:srgbClr val="C00000"/>
                  </a:solidFill>
                </a:uFill>
                <a:latin typeface="Propisi" pitchFamily="2" charset="0"/>
              </a:rPr>
              <a:t>.</a:t>
            </a:r>
            <a:endParaRPr lang="ru-RU" sz="2800" dirty="0">
              <a:solidFill>
                <a:srgbClr val="800000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26537" cy="7046913"/>
          </a:xfrm>
          <a:prstGeom prst="rect">
            <a:avLst/>
          </a:prstGeom>
          <a:noFill/>
          <a:ln/>
        </p:spPr>
      </p:pic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К</a:t>
            </a: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1682948" y="404664"/>
            <a:ext cx="5760640" cy="201622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 smtClean="0">
                <a:solidFill>
                  <a:srgbClr val="FF0000"/>
                </a:solidFill>
                <a:latin typeface="Monotype Corsiva" pitchFamily="66" charset="0"/>
              </a:rPr>
              <a:t>Кьюбпи</a:t>
            </a:r>
            <a:r>
              <a:rPr lang="ru-RU" sz="3200" b="1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  <a:latin typeface="Monotype Corsiva" pitchFamily="66" charset="0"/>
              </a:rPr>
              <a:t>дережайин</a:t>
            </a:r>
            <a:r>
              <a:rPr lang="ru-RU" sz="3200" b="1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  <a:latin typeface="Monotype Corsiva" pitchFamily="66" charset="0"/>
              </a:rPr>
              <a:t>членар</a:t>
            </a:r>
            <a:endParaRPr lang="ru-RU" sz="3200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67544" y="3429000"/>
            <a:ext cx="2592288" cy="14401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err="1" smtClean="0">
                <a:solidFill>
                  <a:srgbClr val="800000"/>
                </a:solidFill>
                <a:latin typeface="Monotype Corsiva" pitchFamily="66" charset="0"/>
              </a:rPr>
              <a:t>Чап</a:t>
            </a:r>
            <a:r>
              <a:rPr lang="ru-RU" sz="3200" dirty="0" smtClean="0">
                <a:solidFill>
                  <a:srgbClr val="800000"/>
                </a:solidFill>
                <a:latin typeface="Monotype Corsiva" pitchFamily="66" charset="0"/>
              </a:rPr>
              <a:t> дополнение</a:t>
            </a:r>
            <a:endParaRPr lang="ru-RU" sz="3200" dirty="0">
              <a:solidFill>
                <a:srgbClr val="800000"/>
              </a:solidFill>
              <a:latin typeface="Monotype Corsiva" pitchFamily="66" charset="0"/>
            </a:endParaRPr>
          </a:p>
        </p:txBody>
      </p:sp>
      <p:sp>
        <p:nvSpPr>
          <p:cNvPr id="11" name="Шестиугольник 10"/>
          <p:cNvSpPr/>
          <p:nvPr/>
        </p:nvSpPr>
        <p:spPr>
          <a:xfrm>
            <a:off x="3131840" y="3501008"/>
            <a:ext cx="2808312" cy="136815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800000"/>
                </a:solidFill>
                <a:latin typeface="Monotype Corsiva" pitchFamily="66" charset="0"/>
              </a:rPr>
              <a:t>Определение</a:t>
            </a:r>
            <a:endParaRPr lang="ru-RU" sz="3200" b="1" dirty="0">
              <a:solidFill>
                <a:srgbClr val="800000"/>
              </a:solidFill>
              <a:latin typeface="Monotype Corsiva" pitchFamily="66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012160" y="3429000"/>
            <a:ext cx="2880320" cy="14401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err="1" smtClean="0">
                <a:solidFill>
                  <a:srgbClr val="800000"/>
                </a:solidFill>
                <a:latin typeface="Monotype Corsiva" pitchFamily="66" charset="0"/>
              </a:rPr>
              <a:t>Обстоятель-ство</a:t>
            </a:r>
            <a:endParaRPr lang="ru-RU" sz="2800" b="1" dirty="0">
              <a:solidFill>
                <a:srgbClr val="800000"/>
              </a:solidFill>
              <a:latin typeface="Monotype Corsiva" pitchFamily="66" charset="0"/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 flipH="1">
            <a:off x="2987824" y="2420888"/>
            <a:ext cx="1584176" cy="108012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4572000" y="2420888"/>
            <a:ext cx="0" cy="100811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4572000" y="2420888"/>
            <a:ext cx="1512168" cy="100811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Прямоугольник 4"/>
          <p:cNvSpPr>
            <a:spLocks noChangeArrowheads="1"/>
          </p:cNvSpPr>
          <p:nvPr/>
        </p:nvSpPr>
        <p:spPr bwMode="auto">
          <a:xfrm>
            <a:off x="1691681" y="260648"/>
            <a:ext cx="491212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3600" b="1" dirty="0" err="1" smtClean="0">
                <a:solidFill>
                  <a:srgbClr val="0070C0"/>
                </a:solidFill>
                <a:uFill>
                  <a:solidFill>
                    <a:srgbClr val="C00000"/>
                  </a:solidFill>
                </a:uFill>
                <a:latin typeface="Times New Roman" pitchFamily="18" charset="0"/>
                <a:cs typeface="Times New Roman" pitchFamily="18" charset="0"/>
              </a:rPr>
              <a:t>Чап</a:t>
            </a:r>
            <a:r>
              <a:rPr lang="ru-RU" sz="3600" b="1" dirty="0" smtClean="0">
                <a:solidFill>
                  <a:srgbClr val="0070C0"/>
                </a:solidFill>
                <a:uFill>
                  <a:solidFill>
                    <a:srgbClr val="C00000"/>
                  </a:solidFill>
                </a:uFill>
                <a:latin typeface="Times New Roman" pitchFamily="18" charset="0"/>
                <a:cs typeface="Times New Roman" pitchFamily="18" charset="0"/>
              </a:rPr>
              <a:t> дополнение</a:t>
            </a:r>
            <a:endParaRPr lang="ru-RU" sz="3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6" name="Прямоугольник 5"/>
          <p:cNvSpPr>
            <a:spLocks noChangeArrowheads="1"/>
          </p:cNvSpPr>
          <p:nvPr/>
        </p:nvSpPr>
        <p:spPr bwMode="auto">
          <a:xfrm>
            <a:off x="323528" y="836712"/>
            <a:ext cx="8496944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ru-RU" sz="3600" b="1" i="1" dirty="0" err="1" smtClean="0">
                <a:solidFill>
                  <a:srgbClr val="FF0000"/>
                </a:solidFill>
                <a:latin typeface="Monotype Corsiva" pitchFamily="66" charset="0"/>
              </a:rPr>
              <a:t>Улупуру</a:t>
            </a:r>
            <a:r>
              <a:rPr lang="ru-RU" sz="3600" b="1" i="1" dirty="0" smtClean="0">
                <a:latin typeface="Monotype Corsiva" pitchFamily="66" charset="0"/>
              </a:rPr>
              <a:t>:  </a:t>
            </a:r>
            <a:r>
              <a:rPr lang="ru-RU" sz="3600" b="1" i="1" dirty="0" err="1" smtClean="0">
                <a:solidFill>
                  <a:srgbClr val="800000"/>
                </a:solidFill>
                <a:latin typeface="Monotype Corsiva" pitchFamily="66" charset="0"/>
              </a:rPr>
              <a:t>мутму</a:t>
            </a:r>
            <a:r>
              <a:rPr lang="ru-RU" sz="3600" b="1" i="1" dirty="0" smtClean="0">
                <a:solidFill>
                  <a:srgbClr val="800000"/>
                </a:solidFill>
                <a:latin typeface="Monotype Corsiva" pitchFamily="66" charset="0"/>
              </a:rPr>
              <a:t>, </a:t>
            </a:r>
            <a:r>
              <a:rPr lang="ru-RU" sz="3600" b="1" i="1" dirty="0" err="1" smtClean="0">
                <a:solidFill>
                  <a:srgbClr val="800000"/>
                </a:solidFill>
                <a:latin typeface="Monotype Corsiva" pitchFamily="66" charset="0"/>
              </a:rPr>
              <a:t>шейъ</a:t>
            </a:r>
            <a:endParaRPr lang="ru-RU" sz="3600" b="1" i="1" dirty="0" smtClean="0">
              <a:solidFill>
                <a:srgbClr val="800000"/>
              </a:solidFill>
              <a:latin typeface="Monotype Corsiva" pitchFamily="66" charset="0"/>
            </a:endParaRPr>
          </a:p>
          <a:p>
            <a:pPr marL="457200" indent="-457200"/>
            <a:r>
              <a:rPr lang="ru-RU" sz="3600" b="1" i="1" dirty="0" smtClean="0">
                <a:latin typeface="Propisi" pitchFamily="2" charset="0"/>
              </a:rPr>
              <a:t>( </a:t>
            </a:r>
            <a:r>
              <a:rPr lang="ru-RU" sz="3600" b="1" i="1" dirty="0" err="1" smtClean="0">
                <a:solidFill>
                  <a:srgbClr val="002060"/>
                </a:solidFill>
                <a:latin typeface="Monotype Corsiva" pitchFamily="66" charset="0"/>
              </a:rPr>
              <a:t>кьаблик,гьаригъ</a:t>
            </a:r>
            <a:r>
              <a:rPr lang="ru-RU" sz="3600" b="1" i="1" dirty="0" smtClean="0">
                <a:solidFill>
                  <a:srgbClr val="002060"/>
                </a:solidFill>
                <a:latin typeface="Monotype Corsiva" pitchFamily="66" charset="0"/>
              </a:rPr>
              <a:t>, </a:t>
            </a:r>
            <a:r>
              <a:rPr lang="ru-RU" sz="3600" b="1" i="1" dirty="0" err="1" smtClean="0">
                <a:solidFill>
                  <a:srgbClr val="002060"/>
                </a:solidFill>
                <a:latin typeface="Monotype Corsiva" pitchFamily="66" charset="0"/>
              </a:rPr>
              <a:t>хулаъ</a:t>
            </a:r>
            <a:r>
              <a:rPr lang="ru-RU" sz="3600" b="1" i="1" dirty="0" smtClean="0">
                <a:solidFill>
                  <a:srgbClr val="002060"/>
                </a:solidFill>
                <a:latin typeface="Monotype Corsiva" pitchFamily="66" charset="0"/>
              </a:rPr>
              <a:t>, </a:t>
            </a:r>
            <a:r>
              <a:rPr lang="ru-RU" sz="3600" b="1" i="1" dirty="0" err="1" smtClean="0">
                <a:solidFill>
                  <a:srgbClr val="002060"/>
                </a:solidFill>
                <a:latin typeface="Monotype Corsiva" pitchFamily="66" charset="0"/>
              </a:rPr>
              <a:t>штукк</a:t>
            </a:r>
            <a:r>
              <a:rPr lang="ru-RU" sz="3600" b="1" i="1" dirty="0" smtClean="0">
                <a:solidFill>
                  <a:srgbClr val="002060"/>
                </a:solidFill>
                <a:latin typeface="Monotype Corsiva" pitchFamily="66" charset="0"/>
              </a:rPr>
              <a:t>, </a:t>
            </a:r>
            <a:r>
              <a:rPr lang="ru-RU" sz="3600" b="1" i="1" dirty="0" err="1" smtClean="0">
                <a:solidFill>
                  <a:srgbClr val="002060"/>
                </a:solidFill>
                <a:latin typeface="Monotype Corsiva" pitchFamily="66" charset="0"/>
              </a:rPr>
              <a:t>цал‘ин</a:t>
            </a:r>
            <a:r>
              <a:rPr lang="ru-RU" sz="3600" b="1" i="1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ru-RU" sz="3200" b="1" i="1" dirty="0" smtClean="0">
                <a:latin typeface="Propisi" pitchFamily="2" charset="0"/>
              </a:rPr>
              <a:t>)…</a:t>
            </a:r>
          </a:p>
          <a:p>
            <a:pPr marL="742950" indent="-742950" algn="just">
              <a:buAutoNum type="arabicPeriod" startAt="2"/>
            </a:pPr>
            <a:r>
              <a:rPr lang="ru-RU" sz="3600" b="1" i="1" dirty="0" err="1" smtClean="0">
                <a:solidFill>
                  <a:srgbClr val="FF0000"/>
                </a:solidFill>
                <a:latin typeface="Monotype Corsiva" pitchFamily="66" charset="0"/>
              </a:rPr>
              <a:t>Суалар</a:t>
            </a:r>
            <a:r>
              <a:rPr lang="ru-RU" sz="3600" b="1" i="1" dirty="0" smtClean="0">
                <a:solidFill>
                  <a:srgbClr val="FF0000"/>
                </a:solidFill>
                <a:latin typeface="Monotype Corsiva" pitchFamily="66" charset="0"/>
              </a:rPr>
              <a:t>:  </a:t>
            </a:r>
            <a:r>
              <a:rPr lang="ru-RU" sz="3600" b="1" i="1" dirty="0" err="1" smtClean="0">
                <a:solidFill>
                  <a:srgbClr val="800000"/>
                </a:solidFill>
                <a:latin typeface="Monotype Corsiva" pitchFamily="66" charset="0"/>
              </a:rPr>
              <a:t>ччвур</a:t>
            </a:r>
            <a:r>
              <a:rPr lang="ru-RU" sz="3600" b="1" i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3600" b="1" i="1" dirty="0" err="1" smtClean="0">
                <a:solidFill>
                  <a:srgbClr val="800000"/>
                </a:solidFill>
                <a:latin typeface="Monotype Corsiva" pitchFamily="66" charset="0"/>
              </a:rPr>
              <a:t>ва</a:t>
            </a:r>
            <a:r>
              <a:rPr lang="ru-RU" sz="3600" b="1" i="1" dirty="0" smtClean="0">
                <a:solidFill>
                  <a:srgbClr val="800000"/>
                </a:solidFill>
                <a:latin typeface="Monotype Corsiva" pitchFamily="66" charset="0"/>
              </a:rPr>
              <a:t> актив падеж </a:t>
            </a:r>
            <a:r>
              <a:rPr lang="ru-RU" sz="3600" b="1" i="1" dirty="0" err="1" smtClean="0">
                <a:solidFill>
                  <a:srgbClr val="800000"/>
                </a:solidFill>
                <a:latin typeface="Monotype Corsiva" pitchFamily="66" charset="0"/>
              </a:rPr>
              <a:t>ктарди</a:t>
            </a:r>
            <a:r>
              <a:rPr lang="ru-RU" sz="3600" b="1" i="1" dirty="0" smtClean="0">
                <a:solidFill>
                  <a:srgbClr val="800000"/>
                </a:solidFill>
                <a:latin typeface="Monotype Corsiva" pitchFamily="66" charset="0"/>
              </a:rPr>
              <a:t>, </a:t>
            </a:r>
            <a:r>
              <a:rPr lang="ru-RU" sz="3600" b="1" i="1" dirty="0" err="1" smtClean="0">
                <a:solidFill>
                  <a:srgbClr val="800000"/>
                </a:solidFill>
                <a:latin typeface="Monotype Corsiva" pitchFamily="66" charset="0"/>
              </a:rPr>
              <a:t>имбу</a:t>
            </a:r>
            <a:r>
              <a:rPr lang="ru-RU" sz="3600" b="1" i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3600" b="1" i="1" dirty="0" err="1" smtClean="0">
                <a:solidFill>
                  <a:srgbClr val="800000"/>
                </a:solidFill>
                <a:latin typeface="Monotype Corsiva" pitchFamily="66" charset="0"/>
              </a:rPr>
              <a:t>падежарин</a:t>
            </a:r>
            <a:r>
              <a:rPr lang="ru-RU" sz="3600" b="1" i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  <a:r>
              <a:rPr lang="ru-RU" sz="3600" b="1" i="1" dirty="0" err="1" smtClean="0">
                <a:solidFill>
                  <a:srgbClr val="800000"/>
                </a:solidFill>
                <a:latin typeface="Monotype Corsiva" pitchFamily="66" charset="0"/>
              </a:rPr>
              <a:t>суалар</a:t>
            </a:r>
            <a:r>
              <a:rPr lang="ru-RU" sz="3600" b="1" i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</a:p>
          <a:p>
            <a:pPr marL="742950" indent="-742950" algn="just"/>
            <a:r>
              <a:rPr lang="ru-RU" sz="3600" b="1" i="1" dirty="0" smtClean="0">
                <a:solidFill>
                  <a:srgbClr val="800000"/>
                </a:solidFill>
                <a:latin typeface="Monotype Corsiva" pitchFamily="66" charset="0"/>
              </a:rPr>
              <a:t>  ( </a:t>
            </a:r>
            <a:r>
              <a:rPr lang="ru-RU" sz="3600" b="1" i="1" dirty="0" err="1" smtClean="0">
                <a:solidFill>
                  <a:srgbClr val="002060"/>
                </a:solidFill>
                <a:latin typeface="Monotype Corsiva" pitchFamily="66" charset="0"/>
              </a:rPr>
              <a:t>фтиъ</a:t>
            </a:r>
            <a:r>
              <a:rPr lang="ru-RU" sz="3600" b="1" i="1" dirty="0" smtClean="0">
                <a:solidFill>
                  <a:srgbClr val="002060"/>
                </a:solidFill>
                <a:latin typeface="Monotype Corsiva" pitchFamily="66" charset="0"/>
              </a:rPr>
              <a:t>, </a:t>
            </a:r>
            <a:r>
              <a:rPr lang="ru-RU" sz="3600" b="1" i="1" dirty="0" err="1" smtClean="0">
                <a:solidFill>
                  <a:srgbClr val="002060"/>
                </a:solidFill>
                <a:latin typeface="Monotype Corsiva" pitchFamily="66" charset="0"/>
              </a:rPr>
              <a:t>фтихь</a:t>
            </a:r>
            <a:r>
              <a:rPr lang="ru-RU" sz="3600" b="1" i="1" dirty="0" smtClean="0">
                <a:solidFill>
                  <a:srgbClr val="002060"/>
                </a:solidFill>
                <a:latin typeface="Monotype Corsiva" pitchFamily="66" charset="0"/>
              </a:rPr>
              <a:t>, </a:t>
            </a:r>
            <a:r>
              <a:rPr lang="ru-RU" sz="3600" b="1" i="1" dirty="0" err="1" smtClean="0">
                <a:solidFill>
                  <a:srgbClr val="002060"/>
                </a:solidFill>
                <a:latin typeface="Monotype Corsiva" pitchFamily="66" charset="0"/>
              </a:rPr>
              <a:t>фтик</a:t>
            </a:r>
            <a:r>
              <a:rPr lang="ru-RU" sz="3600" b="1" i="1" dirty="0" smtClean="0">
                <a:solidFill>
                  <a:srgbClr val="002060"/>
                </a:solidFill>
                <a:latin typeface="Monotype Corsiva" pitchFamily="66" charset="0"/>
              </a:rPr>
              <a:t>, </a:t>
            </a:r>
            <a:r>
              <a:rPr lang="ru-RU" sz="3600" b="1" i="1" dirty="0" err="1" smtClean="0">
                <a:solidFill>
                  <a:srgbClr val="002060"/>
                </a:solidFill>
                <a:latin typeface="Monotype Corsiva" pitchFamily="66" charset="0"/>
              </a:rPr>
              <a:t>фтихъ</a:t>
            </a:r>
            <a:r>
              <a:rPr lang="ru-RU" sz="3600" b="1" i="1" dirty="0" smtClean="0">
                <a:solidFill>
                  <a:srgbClr val="002060"/>
                </a:solidFill>
                <a:latin typeface="Monotype Corsiva" pitchFamily="66" charset="0"/>
              </a:rPr>
              <a:t>, </a:t>
            </a:r>
            <a:r>
              <a:rPr lang="ru-RU" sz="3600" b="1" i="1" dirty="0" err="1" smtClean="0">
                <a:solidFill>
                  <a:srgbClr val="002060"/>
                </a:solidFill>
                <a:latin typeface="Monotype Corsiva" pitchFamily="66" charset="0"/>
              </a:rPr>
              <a:t>фтигъ</a:t>
            </a:r>
            <a:r>
              <a:rPr lang="ru-RU" sz="3600" b="1" i="1" dirty="0" smtClean="0">
                <a:solidFill>
                  <a:srgbClr val="002060"/>
                </a:solidFill>
                <a:latin typeface="Monotype Corsiva" pitchFamily="66" charset="0"/>
              </a:rPr>
              <a:t>, </a:t>
            </a:r>
            <a:r>
              <a:rPr lang="ru-RU" sz="3600" b="1" i="1" dirty="0" err="1" smtClean="0">
                <a:solidFill>
                  <a:srgbClr val="002060"/>
                </a:solidFill>
                <a:latin typeface="Monotype Corsiva" pitchFamily="66" charset="0"/>
              </a:rPr>
              <a:t>фтикк</a:t>
            </a:r>
            <a:r>
              <a:rPr lang="ru-RU" sz="3600" b="1" i="1" dirty="0" smtClean="0">
                <a:solidFill>
                  <a:srgbClr val="002060"/>
                </a:solidFill>
                <a:latin typeface="Monotype Corsiva" pitchFamily="66" charset="0"/>
              </a:rPr>
              <a:t>, </a:t>
            </a:r>
            <a:r>
              <a:rPr lang="ru-RU" sz="3600" b="1" i="1" dirty="0" err="1" smtClean="0">
                <a:solidFill>
                  <a:srgbClr val="002060"/>
                </a:solidFill>
                <a:latin typeface="Monotype Corsiva" pitchFamily="66" charset="0"/>
              </a:rPr>
              <a:t>фит’ин</a:t>
            </a:r>
            <a:r>
              <a:rPr lang="ru-RU" sz="3600" b="1" i="1" dirty="0" smtClean="0">
                <a:solidFill>
                  <a:srgbClr val="002060"/>
                </a:solidFill>
                <a:latin typeface="Monotype Corsiva" pitchFamily="66" charset="0"/>
              </a:rPr>
              <a:t>…+ </a:t>
            </a:r>
            <a:r>
              <a:rPr lang="ru-RU" sz="3600" b="1" i="1" dirty="0" smtClean="0">
                <a:solidFill>
                  <a:srgbClr val="FF0066"/>
                </a:solidFill>
                <a:latin typeface="Monotype Corsiva" pitchFamily="66" charset="0"/>
              </a:rPr>
              <a:t>на(+</a:t>
            </a:r>
            <a:r>
              <a:rPr lang="ru-RU" sz="3600" b="1" i="1" dirty="0" err="1" smtClean="0">
                <a:solidFill>
                  <a:srgbClr val="FF0066"/>
                </a:solidFill>
                <a:latin typeface="Monotype Corsiva" pitchFamily="66" charset="0"/>
              </a:rPr>
              <a:t>ди</a:t>
            </a:r>
            <a:r>
              <a:rPr lang="ru-RU" sz="3600" b="1" i="1" dirty="0" smtClean="0">
                <a:solidFill>
                  <a:srgbClr val="FF0066"/>
                </a:solidFill>
                <a:latin typeface="Monotype Corsiva" pitchFamily="66" charset="0"/>
              </a:rPr>
              <a:t>) ан (+</a:t>
            </a:r>
            <a:r>
              <a:rPr lang="ru-RU" sz="3600" b="1" i="1" dirty="0" err="1" smtClean="0">
                <a:solidFill>
                  <a:srgbClr val="FF0066"/>
                </a:solidFill>
                <a:latin typeface="Monotype Corsiva" pitchFamily="66" charset="0"/>
              </a:rPr>
              <a:t>ди</a:t>
            </a:r>
            <a:r>
              <a:rPr lang="ru-RU" sz="3600" b="1" i="1" dirty="0" smtClean="0">
                <a:solidFill>
                  <a:srgbClr val="FF0066"/>
                </a:solidFill>
                <a:latin typeface="Monotype Corsiva" pitchFamily="66" charset="0"/>
              </a:rPr>
              <a:t>),</a:t>
            </a:r>
            <a:r>
              <a:rPr lang="ru-RU" sz="3600" b="1" i="1" dirty="0" err="1" smtClean="0">
                <a:solidFill>
                  <a:srgbClr val="FF0066"/>
                </a:solidFill>
                <a:latin typeface="Monotype Corsiva" pitchFamily="66" charset="0"/>
              </a:rPr>
              <a:t>ди</a:t>
            </a:r>
            <a:r>
              <a:rPr lang="ru-RU" sz="3600" b="1" i="1" dirty="0" smtClean="0">
                <a:solidFill>
                  <a:srgbClr val="FF0066"/>
                </a:solidFill>
                <a:latin typeface="Monotype Corsiva" pitchFamily="66" charset="0"/>
              </a:rPr>
              <a:t> </a:t>
            </a:r>
            <a:r>
              <a:rPr lang="ru-RU" sz="3600" b="1" i="1" dirty="0" smtClean="0">
                <a:solidFill>
                  <a:srgbClr val="FF0000"/>
                </a:solidFill>
                <a:latin typeface="Monotype Corsiva" pitchFamily="66" charset="0"/>
              </a:rPr>
              <a:t>-( </a:t>
            </a:r>
            <a:r>
              <a:rPr lang="ru-RU" sz="3600" b="1" i="1" dirty="0" err="1" smtClean="0">
                <a:solidFill>
                  <a:srgbClr val="FF0000"/>
                </a:solidFill>
                <a:latin typeface="Monotype Corsiva" pitchFamily="66" charset="0"/>
              </a:rPr>
              <a:t>аьхирар</a:t>
            </a:r>
            <a:r>
              <a:rPr lang="ru-RU" sz="3600" b="1" i="1" dirty="0" smtClean="0">
                <a:solidFill>
                  <a:srgbClr val="FF0000"/>
                </a:solidFill>
                <a:latin typeface="Monotype Corsiva" pitchFamily="66" charset="0"/>
              </a:rPr>
              <a:t>).</a:t>
            </a:r>
          </a:p>
          <a:p>
            <a:pPr marL="742950" indent="-742950" algn="just"/>
            <a:r>
              <a:rPr lang="ru-RU" sz="3200" b="1" dirty="0" err="1" smtClean="0">
                <a:solidFill>
                  <a:srgbClr val="FF0000"/>
                </a:solidFill>
                <a:uFill>
                  <a:solidFill>
                    <a:srgbClr val="C00000"/>
                  </a:solidFill>
                </a:uFill>
                <a:latin typeface="Monotype Corsiva" pitchFamily="66" charset="0"/>
              </a:rPr>
              <a:t>Вуди</a:t>
            </a:r>
            <a:r>
              <a:rPr lang="ru-RU" sz="3200" b="1" dirty="0" smtClean="0">
                <a:solidFill>
                  <a:srgbClr val="FF0000"/>
                </a:solidFill>
                <a:uFill>
                  <a:solidFill>
                    <a:srgbClr val="C00000"/>
                  </a:solidFill>
                </a:uFill>
                <a:latin typeface="Monotype Corsiva" pitchFamily="66" charset="0"/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  <a:uFill>
                  <a:solidFill>
                    <a:srgbClr val="C00000"/>
                  </a:solidFill>
                </a:uFill>
                <a:latin typeface="Monotype Corsiva" pitchFamily="66" charset="0"/>
              </a:rPr>
              <a:t>шулу</a:t>
            </a:r>
            <a:r>
              <a:rPr lang="ru-RU" sz="3200" b="1" dirty="0" smtClean="0">
                <a:solidFill>
                  <a:srgbClr val="FF0000"/>
                </a:solidFill>
                <a:uFill>
                  <a:solidFill>
                    <a:srgbClr val="C00000"/>
                  </a:solidFill>
                </a:uFill>
                <a:latin typeface="Monotype Corsiva" pitchFamily="66" charset="0"/>
              </a:rPr>
              <a:t>: </a:t>
            </a:r>
            <a:r>
              <a:rPr lang="ru-RU" sz="3200" b="1" dirty="0" err="1" smtClean="0">
                <a:solidFill>
                  <a:srgbClr val="002060"/>
                </a:solidFill>
                <a:uFill>
                  <a:solidFill>
                    <a:srgbClr val="C00000"/>
                  </a:solidFill>
                </a:uFill>
                <a:latin typeface="Monotype Corsiva" pitchFamily="66" charset="0"/>
              </a:rPr>
              <a:t>существ-р</a:t>
            </a:r>
            <a:r>
              <a:rPr lang="ru-RU" sz="3200" b="1" dirty="0" smtClean="0">
                <a:solidFill>
                  <a:srgbClr val="002060"/>
                </a:solidFill>
                <a:uFill>
                  <a:solidFill>
                    <a:srgbClr val="C00000"/>
                  </a:solidFill>
                </a:uFill>
                <a:latin typeface="Monotype Corsiva" pitchFamily="66" charset="0"/>
              </a:rPr>
              <a:t>, </a:t>
            </a:r>
            <a:r>
              <a:rPr lang="ru-RU" sz="3200" b="1" dirty="0" err="1" smtClean="0">
                <a:solidFill>
                  <a:srgbClr val="002060"/>
                </a:solidFill>
                <a:uFill>
                  <a:solidFill>
                    <a:srgbClr val="C00000"/>
                  </a:solidFill>
                </a:uFill>
                <a:latin typeface="Monotype Corsiva" pitchFamily="66" charset="0"/>
              </a:rPr>
              <a:t>прилаг-р</a:t>
            </a:r>
            <a:r>
              <a:rPr lang="ru-RU" sz="3200" b="1" dirty="0" smtClean="0">
                <a:solidFill>
                  <a:srgbClr val="002060"/>
                </a:solidFill>
                <a:uFill>
                  <a:solidFill>
                    <a:srgbClr val="C00000"/>
                  </a:solidFill>
                </a:uFill>
                <a:latin typeface="Monotype Corsiva" pitchFamily="66" charset="0"/>
              </a:rPr>
              <a:t>, </a:t>
            </a:r>
            <a:r>
              <a:rPr lang="ru-RU" sz="3200" b="1" dirty="0" err="1" smtClean="0">
                <a:solidFill>
                  <a:srgbClr val="002060"/>
                </a:solidFill>
                <a:uFill>
                  <a:solidFill>
                    <a:srgbClr val="C00000"/>
                  </a:solidFill>
                </a:uFill>
                <a:latin typeface="Monotype Corsiva" pitchFamily="66" charset="0"/>
              </a:rPr>
              <a:t>ччвур</a:t>
            </a:r>
            <a:r>
              <a:rPr lang="ru-RU" sz="3200" b="1" dirty="0" smtClean="0">
                <a:solidFill>
                  <a:srgbClr val="002060"/>
                </a:solidFill>
                <a:uFill>
                  <a:solidFill>
                    <a:srgbClr val="C00000"/>
                  </a:solidFill>
                </a:uFill>
                <a:latin typeface="Monotype Corsiva" pitchFamily="66" charset="0"/>
              </a:rPr>
              <a:t>. </a:t>
            </a:r>
            <a:r>
              <a:rPr lang="ru-RU" sz="3200" b="1" dirty="0" err="1" smtClean="0">
                <a:solidFill>
                  <a:srgbClr val="002060"/>
                </a:solidFill>
                <a:uFill>
                  <a:solidFill>
                    <a:srgbClr val="C00000"/>
                  </a:solidFill>
                </a:uFill>
                <a:latin typeface="Monotype Corsiva" pitchFamily="66" charset="0"/>
              </a:rPr>
              <a:t>еринар</a:t>
            </a:r>
            <a:r>
              <a:rPr lang="ru-RU" sz="3200" b="1" dirty="0" smtClean="0">
                <a:solidFill>
                  <a:srgbClr val="002060"/>
                </a:solidFill>
                <a:uFill>
                  <a:solidFill>
                    <a:srgbClr val="C00000"/>
                  </a:solidFill>
                </a:uFill>
                <a:latin typeface="Monotype Corsiva" pitchFamily="66" charset="0"/>
              </a:rPr>
              <a:t>, </a:t>
            </a:r>
            <a:r>
              <a:rPr lang="ru-RU" sz="3200" b="1" dirty="0" err="1" smtClean="0">
                <a:solidFill>
                  <a:srgbClr val="002060"/>
                </a:solidFill>
                <a:uFill>
                  <a:solidFill>
                    <a:srgbClr val="C00000"/>
                  </a:solidFill>
                </a:uFill>
                <a:latin typeface="Monotype Corsiva" pitchFamily="66" charset="0"/>
              </a:rPr>
              <a:t>числ-р</a:t>
            </a:r>
            <a:r>
              <a:rPr lang="ru-RU" sz="3200" b="1" dirty="0" smtClean="0">
                <a:solidFill>
                  <a:srgbClr val="002060"/>
                </a:solidFill>
                <a:uFill>
                  <a:solidFill>
                    <a:srgbClr val="C00000"/>
                  </a:solidFill>
                </a:uFill>
                <a:latin typeface="Monotype Corsiva" pitchFamily="66" charset="0"/>
              </a:rPr>
              <a:t>, </a:t>
            </a:r>
            <a:r>
              <a:rPr lang="ru-RU" sz="3200" b="1" dirty="0" err="1" smtClean="0">
                <a:solidFill>
                  <a:srgbClr val="002060"/>
                </a:solidFill>
                <a:uFill>
                  <a:solidFill>
                    <a:srgbClr val="C00000"/>
                  </a:solidFill>
                </a:uFill>
                <a:latin typeface="Monotype Corsiva" pitchFamily="66" charset="0"/>
              </a:rPr>
              <a:t>причастйир</a:t>
            </a:r>
            <a:r>
              <a:rPr lang="ru-RU" sz="3200" b="1" dirty="0" smtClean="0">
                <a:solidFill>
                  <a:srgbClr val="002060"/>
                </a:solidFill>
                <a:uFill>
                  <a:solidFill>
                    <a:srgbClr val="C00000"/>
                  </a:solidFill>
                </a:uFill>
                <a:latin typeface="Monotype Corsiva" pitchFamily="66" charset="0"/>
              </a:rPr>
              <a:t>, </a:t>
            </a:r>
            <a:r>
              <a:rPr lang="ru-RU" sz="3200" b="1" dirty="0" err="1" smtClean="0">
                <a:solidFill>
                  <a:srgbClr val="002060"/>
                </a:solidFill>
                <a:uFill>
                  <a:solidFill>
                    <a:srgbClr val="C00000"/>
                  </a:solidFill>
                </a:uFill>
                <a:latin typeface="Monotype Corsiva" pitchFamily="66" charset="0"/>
              </a:rPr>
              <a:t>асул</a:t>
            </a:r>
            <a:r>
              <a:rPr lang="ru-RU" sz="3200" b="1" dirty="0" smtClean="0">
                <a:solidFill>
                  <a:srgbClr val="002060"/>
                </a:solidFill>
                <a:uFill>
                  <a:solidFill>
                    <a:srgbClr val="C00000"/>
                  </a:solidFill>
                </a:uFill>
                <a:latin typeface="Monotype Corsiva" pitchFamily="66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uFill>
                  <a:solidFill>
                    <a:srgbClr val="C00000"/>
                  </a:solidFill>
                </a:uFill>
                <a:latin typeface="Monotype Corsiva" pitchFamily="66" charset="0"/>
              </a:rPr>
              <a:t>жюрейин</a:t>
            </a:r>
            <a:r>
              <a:rPr lang="ru-RU" sz="3200" b="1" dirty="0" smtClean="0">
                <a:solidFill>
                  <a:srgbClr val="002060"/>
                </a:solidFill>
                <a:uFill>
                  <a:solidFill>
                    <a:srgbClr val="C00000"/>
                  </a:solidFill>
                </a:uFill>
                <a:latin typeface="Monotype Corsiva" pitchFamily="66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uFill>
                  <a:solidFill>
                    <a:srgbClr val="C00000"/>
                  </a:solidFill>
                </a:uFill>
                <a:latin typeface="Monotype Corsiva" pitchFamily="66" charset="0"/>
              </a:rPr>
              <a:t>глаголар</a:t>
            </a:r>
            <a:endParaRPr lang="ru-RU" sz="3200" dirty="0" smtClean="0">
              <a:solidFill>
                <a:srgbClr val="002060"/>
              </a:solidFill>
              <a:latin typeface="Monotype Corsiva" pitchFamily="66" charset="0"/>
            </a:endParaRPr>
          </a:p>
          <a:p>
            <a:pPr marL="742950" indent="-742950" algn="just"/>
            <a:endParaRPr lang="ru-RU" sz="4000" b="1" i="1" dirty="0" smtClean="0">
              <a:solidFill>
                <a:srgbClr val="800000"/>
              </a:solidFill>
              <a:latin typeface="Monotype Corsiva" pitchFamily="66" charset="0"/>
            </a:endParaRPr>
          </a:p>
          <a:p>
            <a:pPr marL="742950" indent="-742950" algn="just"/>
            <a:r>
              <a:rPr lang="ru-RU" sz="4000" b="1" i="1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  <a:endParaRPr lang="ru-RU" sz="2400" b="1" i="1" dirty="0" smtClean="0">
              <a:solidFill>
                <a:srgbClr val="002060"/>
              </a:solidFill>
              <a:latin typeface="Monotype Corsiva" pitchFamily="66" charset="0"/>
            </a:endParaRPr>
          </a:p>
          <a:p>
            <a:pPr marL="457200" indent="-457200" algn="just"/>
            <a:r>
              <a:rPr lang="ru-RU" sz="2400" b="1" i="1" dirty="0" smtClean="0">
                <a:latin typeface="Propisi" pitchFamily="2" charset="0"/>
              </a:rPr>
              <a:t> </a:t>
            </a:r>
            <a:endParaRPr lang="ru-RU" sz="2400" i="1" dirty="0" smtClean="0">
              <a:latin typeface="Propisi" pitchFamily="2" charset="0"/>
            </a:endParaRPr>
          </a:p>
          <a:p>
            <a:pPr marL="457200" indent="-457200"/>
            <a:endParaRPr lang="ru-RU" sz="2400" b="1" i="1" dirty="0" smtClean="0">
              <a:latin typeface="Propisi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2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21" name="Rectangle 5"/>
          <p:cNvSpPr>
            <a:spLocks noChangeArrowheads="1"/>
          </p:cNvSpPr>
          <p:nvPr/>
        </p:nvSpPr>
        <p:spPr bwMode="auto">
          <a:xfrm>
            <a:off x="323528" y="1412875"/>
            <a:ext cx="8496944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None/>
            </a:pPr>
            <a:endParaRPr lang="ru-RU" sz="2800" b="1" i="1" dirty="0" smtClean="0"/>
          </a:p>
          <a:p>
            <a:pPr algn="just">
              <a:buFont typeface="Wingdings" pitchFamily="2" charset="2"/>
              <a:buNone/>
            </a:pPr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691952" y="476672"/>
            <a:ext cx="8452048" cy="838200"/>
          </a:xfrm>
        </p:spPr>
        <p:txBody>
          <a:bodyPr>
            <a:normAutofit fontScale="90000"/>
          </a:bodyPr>
          <a:lstStyle/>
          <a:p>
            <a:pPr marL="742950" indent="-742950"/>
            <a:r>
              <a:rPr lang="ru-RU" cap="none" dirty="0" smtClean="0">
                <a:latin typeface="Monotype Corsiva" pitchFamily="66" charset="0"/>
              </a:rPr>
              <a:t/>
            </a:r>
            <a:br>
              <a:rPr lang="ru-RU" cap="none" dirty="0" smtClean="0">
                <a:latin typeface="Monotype Corsiva" pitchFamily="66" charset="0"/>
              </a:rPr>
            </a:br>
            <a:r>
              <a:rPr lang="ru-RU" cap="none" dirty="0" smtClean="0">
                <a:latin typeface="Monotype Corsiva" pitchFamily="66" charset="0"/>
              </a:rPr>
              <a:t/>
            </a:r>
            <a:br>
              <a:rPr lang="ru-RU" cap="none" dirty="0" smtClean="0">
                <a:latin typeface="Monotype Corsiva" pitchFamily="66" charset="0"/>
              </a:rPr>
            </a:br>
            <a:r>
              <a:rPr lang="ru-RU" cap="none" dirty="0" smtClean="0">
                <a:latin typeface="Monotype Corsiva" pitchFamily="66" charset="0"/>
              </a:rPr>
              <a:t/>
            </a:r>
            <a:br>
              <a:rPr lang="ru-RU" cap="none" dirty="0" smtClean="0">
                <a:latin typeface="Monotype Corsiva" pitchFamily="66" charset="0"/>
              </a:rPr>
            </a:br>
            <a:r>
              <a:rPr lang="ru-RU" cap="none" dirty="0" smtClean="0">
                <a:latin typeface="Monotype Corsiva" pitchFamily="66" charset="0"/>
              </a:rPr>
              <a:t/>
            </a:r>
            <a:br>
              <a:rPr lang="ru-RU" cap="none" dirty="0" smtClean="0">
                <a:latin typeface="Monotype Corsiva" pitchFamily="66" charset="0"/>
              </a:rPr>
            </a:br>
            <a:r>
              <a:rPr lang="ru-RU" cap="none" dirty="0" smtClean="0">
                <a:latin typeface="Monotype Corsiva" pitchFamily="66" charset="0"/>
              </a:rPr>
              <a:t/>
            </a:r>
            <a:br>
              <a:rPr lang="ru-RU" cap="none" dirty="0" smtClean="0">
                <a:latin typeface="Monotype Corsiva" pitchFamily="66" charset="0"/>
              </a:rPr>
            </a:br>
            <a:r>
              <a:rPr lang="ru-RU" cap="none" dirty="0" smtClean="0">
                <a:latin typeface="Monotype Corsiva" pitchFamily="66" charset="0"/>
              </a:rPr>
              <a:t/>
            </a:r>
            <a:br>
              <a:rPr lang="ru-RU" cap="none" dirty="0" smtClean="0">
                <a:latin typeface="Monotype Corsiva" pitchFamily="66" charset="0"/>
              </a:rPr>
            </a:br>
            <a:r>
              <a:rPr lang="ru-RU" cap="none" dirty="0" smtClean="0">
                <a:latin typeface="Monotype Corsiva" pitchFamily="66" charset="0"/>
              </a:rPr>
              <a:t/>
            </a:r>
            <a:br>
              <a:rPr lang="ru-RU" cap="none" dirty="0" smtClean="0">
                <a:latin typeface="Monotype Corsiva" pitchFamily="66" charset="0"/>
              </a:rPr>
            </a:br>
            <a:r>
              <a:rPr lang="ru-RU" cap="none" dirty="0" smtClean="0">
                <a:latin typeface="Monotype Corsiva" pitchFamily="66" charset="0"/>
              </a:rPr>
              <a:t/>
            </a:r>
            <a:br>
              <a:rPr lang="ru-RU" cap="none" dirty="0" smtClean="0">
                <a:latin typeface="Monotype Corsiva" pitchFamily="66" charset="0"/>
              </a:rPr>
            </a:br>
            <a:r>
              <a:rPr lang="ru-RU" cap="none" dirty="0" smtClean="0">
                <a:latin typeface="Monotype Corsiva" pitchFamily="66" charset="0"/>
              </a:rPr>
              <a:t/>
            </a:r>
            <a:br>
              <a:rPr lang="ru-RU" cap="none" dirty="0" smtClean="0">
                <a:latin typeface="Monotype Corsiva" pitchFamily="66" charset="0"/>
              </a:rPr>
            </a:br>
            <a:r>
              <a:rPr lang="ru-RU" cap="none" dirty="0" smtClean="0">
                <a:latin typeface="Monotype Corsiva" pitchFamily="66" charset="0"/>
              </a:rPr>
              <a:t/>
            </a:r>
            <a:br>
              <a:rPr lang="ru-RU" cap="none" dirty="0" smtClean="0">
                <a:latin typeface="Monotype Corsiva" pitchFamily="66" charset="0"/>
              </a:rPr>
            </a:br>
            <a:r>
              <a:rPr lang="ru-RU" cap="none" dirty="0" smtClean="0">
                <a:latin typeface="Monotype Corsiva" pitchFamily="66" charset="0"/>
              </a:rPr>
              <a:t/>
            </a:r>
            <a:br>
              <a:rPr lang="ru-RU" cap="none" dirty="0" smtClean="0">
                <a:latin typeface="Monotype Corsiva" pitchFamily="66" charset="0"/>
              </a:rPr>
            </a:br>
            <a:r>
              <a:rPr lang="ru-RU" cap="none" dirty="0" smtClean="0">
                <a:latin typeface="Monotype Corsiva" pitchFamily="66" charset="0"/>
              </a:rPr>
              <a:t/>
            </a:r>
            <a:br>
              <a:rPr lang="ru-RU" cap="none" dirty="0" smtClean="0">
                <a:latin typeface="Monotype Corsiva" pitchFamily="66" charset="0"/>
              </a:rPr>
            </a:br>
            <a:r>
              <a:rPr lang="ru-RU" sz="4000" cap="none" dirty="0" err="1" smtClean="0">
                <a:solidFill>
                  <a:srgbClr val="002060"/>
                </a:solidFill>
                <a:latin typeface="Monotype Corsiva" pitchFamily="66" charset="0"/>
              </a:rPr>
              <a:t>Гъуландар</a:t>
            </a:r>
            <a:r>
              <a:rPr lang="ru-RU" sz="4000" cap="none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ru-RU" sz="4000" b="1" cap="none" dirty="0" err="1" smtClean="0">
                <a:solidFill>
                  <a:srgbClr val="FF0000"/>
                </a:solidFill>
                <a:latin typeface="Monotype Corsiva" pitchFamily="66" charset="0"/>
              </a:rPr>
              <a:t>кьюрдуз</a:t>
            </a:r>
            <a:r>
              <a:rPr lang="ru-RU" sz="4000" cap="none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ru-RU" sz="4000" cap="none" dirty="0" err="1" smtClean="0">
                <a:solidFill>
                  <a:srgbClr val="002060"/>
                </a:solidFill>
                <a:latin typeface="Monotype Corsiva" pitchFamily="66" charset="0"/>
              </a:rPr>
              <a:t>гьязур</a:t>
            </a:r>
            <a:r>
              <a:rPr lang="ru-RU" sz="4000" cap="none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ru-RU" sz="4000" cap="none" dirty="0" err="1" smtClean="0">
                <a:solidFill>
                  <a:srgbClr val="002060"/>
                </a:solidFill>
                <a:latin typeface="Monotype Corsiva" pitchFamily="66" charset="0"/>
              </a:rPr>
              <a:t>шула</a:t>
            </a:r>
            <a:r>
              <a:rPr lang="ru-RU" sz="4000" cap="none" dirty="0" smtClean="0">
                <a:solidFill>
                  <a:srgbClr val="002060"/>
                </a:solidFill>
                <a:latin typeface="Monotype Corsiva" pitchFamily="66" charset="0"/>
              </a:rPr>
              <a:t>.</a:t>
            </a:r>
            <a:br>
              <a:rPr lang="ru-RU" sz="4000" cap="none" dirty="0" smtClean="0">
                <a:solidFill>
                  <a:srgbClr val="002060"/>
                </a:solidFill>
                <a:latin typeface="Monotype Corsiva" pitchFamily="66" charset="0"/>
              </a:rPr>
            </a:br>
            <a:r>
              <a:rPr lang="ru-RU" sz="4000" b="1" dirty="0" smtClean="0">
                <a:solidFill>
                  <a:srgbClr val="FF0000"/>
                </a:solidFill>
                <a:latin typeface="Monotype Corsiva" pitchFamily="66" charset="0"/>
              </a:rPr>
              <a:t>к</a:t>
            </a:r>
            <a:r>
              <a:rPr lang="en-US" sz="4000" b="1" dirty="0" smtClean="0">
                <a:solidFill>
                  <a:srgbClr val="FF0000"/>
                </a:solidFill>
                <a:latin typeface="Monotype Corsiva" pitchFamily="66" charset="0"/>
              </a:rPr>
              <a:t>I</a:t>
            </a:r>
            <a:r>
              <a:rPr lang="ru-RU" sz="4000" b="1" cap="none" dirty="0" err="1" smtClean="0">
                <a:solidFill>
                  <a:srgbClr val="FF0000"/>
                </a:solidFill>
                <a:latin typeface="Monotype Corsiva" pitchFamily="66" charset="0"/>
              </a:rPr>
              <a:t>арубди</a:t>
            </a:r>
            <a:r>
              <a:rPr lang="ru-RU" sz="4000" b="1" cap="none" dirty="0" err="1" smtClean="0">
                <a:solidFill>
                  <a:srgbClr val="002060"/>
                </a:solidFill>
                <a:latin typeface="Monotype Corsiva" pitchFamily="66" charset="0"/>
              </a:rPr>
              <a:t>з</a:t>
            </a:r>
            <a:r>
              <a:rPr lang="ru-RU" sz="4000" cap="none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ru-RU" sz="4000" cap="none" dirty="0" err="1" smtClean="0">
                <a:solidFill>
                  <a:srgbClr val="002060"/>
                </a:solidFill>
                <a:latin typeface="Monotype Corsiva" pitchFamily="66" charset="0"/>
              </a:rPr>
              <a:t>хъайивал</a:t>
            </a:r>
            <a:r>
              <a:rPr lang="ru-RU" sz="4000" cap="none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ru-RU" sz="4000" cap="none" dirty="0" err="1" smtClean="0">
                <a:solidFill>
                  <a:srgbClr val="002060"/>
                </a:solidFill>
                <a:latin typeface="Monotype Corsiva" pitchFamily="66" charset="0"/>
              </a:rPr>
              <a:t>ап</a:t>
            </a:r>
            <a:r>
              <a:rPr lang="en-US" sz="4000" cap="none" dirty="0" smtClean="0">
                <a:solidFill>
                  <a:srgbClr val="002060"/>
                </a:solidFill>
                <a:latin typeface="Monotype Corsiva"/>
              </a:rPr>
              <a:t>I</a:t>
            </a:r>
            <a:r>
              <a:rPr lang="ru-RU" sz="4000" cap="none" dirty="0" smtClean="0">
                <a:solidFill>
                  <a:srgbClr val="002060"/>
                </a:solidFill>
                <a:latin typeface="Monotype Corsiva"/>
              </a:rPr>
              <a:t>ин.</a:t>
            </a:r>
            <a:r>
              <a:rPr lang="ru-RU" sz="4400" cap="none" dirty="0" smtClean="0">
                <a:solidFill>
                  <a:srgbClr val="002060"/>
                </a:solidFill>
                <a:latin typeface="Monotype Corsiva"/>
              </a:rPr>
              <a:t/>
            </a:r>
            <a:br>
              <a:rPr lang="ru-RU" sz="4400" cap="none" dirty="0" smtClean="0">
                <a:solidFill>
                  <a:srgbClr val="002060"/>
                </a:solidFill>
                <a:latin typeface="Monotype Corsiva"/>
              </a:rPr>
            </a:br>
            <a:r>
              <a:rPr lang="ru-RU" sz="4000" cap="none" dirty="0" err="1" smtClean="0">
                <a:solidFill>
                  <a:srgbClr val="002060"/>
                </a:solidFill>
                <a:latin typeface="Monotype Corsiva"/>
              </a:rPr>
              <a:t>Абайи</a:t>
            </a:r>
            <a:r>
              <a:rPr lang="ru-RU" sz="4000" cap="none" dirty="0" smtClean="0">
                <a:solidFill>
                  <a:srgbClr val="002060"/>
                </a:solidFill>
                <a:latin typeface="Monotype Corsiva"/>
              </a:rPr>
              <a:t> </a:t>
            </a:r>
            <a:r>
              <a:rPr lang="ru-RU" sz="4000" b="1" cap="none" dirty="0" err="1" smtClean="0">
                <a:solidFill>
                  <a:srgbClr val="FF0000"/>
                </a:solidFill>
                <a:latin typeface="Monotype Corsiva"/>
              </a:rPr>
              <a:t>увуз</a:t>
            </a:r>
            <a:r>
              <a:rPr lang="ru-RU" sz="4000" cap="none" dirty="0" smtClean="0">
                <a:solidFill>
                  <a:srgbClr val="002060"/>
                </a:solidFill>
                <a:latin typeface="Monotype Corsiva"/>
              </a:rPr>
              <a:t> </a:t>
            </a:r>
            <a:r>
              <a:rPr lang="ru-RU" sz="4000" cap="none" dirty="0" err="1" smtClean="0">
                <a:solidFill>
                  <a:srgbClr val="002060"/>
                </a:solidFill>
                <a:latin typeface="Monotype Corsiva"/>
              </a:rPr>
              <a:t>гъач</a:t>
            </a:r>
            <a:r>
              <a:rPr lang="ru-RU" sz="4000" cap="none" dirty="0" smtClean="0">
                <a:solidFill>
                  <a:srgbClr val="002060"/>
                </a:solidFill>
                <a:latin typeface="Monotype Corsiva"/>
              </a:rPr>
              <a:t> к</a:t>
            </a:r>
            <a:r>
              <a:rPr lang="en-US" sz="4000" cap="none" dirty="0" smtClean="0">
                <a:solidFill>
                  <a:srgbClr val="002060"/>
                </a:solidFill>
                <a:latin typeface="Monotype Corsiva"/>
              </a:rPr>
              <a:t>I</a:t>
            </a:r>
            <a:r>
              <a:rPr lang="ru-RU" sz="4000" cap="none" dirty="0" smtClean="0">
                <a:solidFill>
                  <a:srgbClr val="002060"/>
                </a:solidFill>
                <a:latin typeface="Monotype Corsiva"/>
              </a:rPr>
              <a:t>ура.</a:t>
            </a:r>
            <a:br>
              <a:rPr lang="ru-RU" sz="4000" cap="none" dirty="0" smtClean="0">
                <a:solidFill>
                  <a:srgbClr val="002060"/>
                </a:solidFill>
                <a:latin typeface="Monotype Corsiva"/>
              </a:rPr>
            </a:br>
            <a:r>
              <a:rPr lang="ru-RU" sz="4000" cap="none" dirty="0" err="1" smtClean="0">
                <a:solidFill>
                  <a:srgbClr val="002060"/>
                </a:solidFill>
                <a:latin typeface="Monotype Corsiva"/>
              </a:rPr>
              <a:t>Шубуб</a:t>
            </a:r>
            <a:r>
              <a:rPr lang="ru-RU" sz="4000" cap="none" dirty="0" smtClean="0">
                <a:solidFill>
                  <a:srgbClr val="002060"/>
                </a:solidFill>
                <a:latin typeface="Monotype Corsiva"/>
              </a:rPr>
              <a:t> </a:t>
            </a:r>
            <a:r>
              <a:rPr lang="ru-RU" sz="4000" b="1" cap="none" dirty="0" err="1" smtClean="0">
                <a:solidFill>
                  <a:srgbClr val="FF0000"/>
                </a:solidFill>
                <a:latin typeface="Monotype Corsiva"/>
              </a:rPr>
              <a:t>хьубдиз</a:t>
            </a:r>
            <a:r>
              <a:rPr lang="ru-RU" sz="4000" cap="none" dirty="0" smtClean="0">
                <a:solidFill>
                  <a:srgbClr val="002060"/>
                </a:solidFill>
                <a:latin typeface="Monotype Corsiva"/>
              </a:rPr>
              <a:t> пай </a:t>
            </a:r>
            <a:r>
              <a:rPr lang="ru-RU" sz="4000" cap="none" dirty="0" err="1" smtClean="0">
                <a:solidFill>
                  <a:srgbClr val="002060"/>
                </a:solidFill>
                <a:latin typeface="Monotype Corsiva"/>
              </a:rPr>
              <a:t>шулдар</a:t>
            </a:r>
            <a:r>
              <a:rPr lang="ru-RU" sz="4000" cap="none" dirty="0" smtClean="0">
                <a:solidFill>
                  <a:srgbClr val="002060"/>
                </a:solidFill>
                <a:latin typeface="Monotype Corsiva"/>
              </a:rPr>
              <a:t>.</a:t>
            </a:r>
            <a:br>
              <a:rPr lang="ru-RU" sz="4000" cap="none" dirty="0" smtClean="0">
                <a:solidFill>
                  <a:srgbClr val="002060"/>
                </a:solidFill>
                <a:latin typeface="Monotype Corsiva"/>
              </a:rPr>
            </a:br>
            <a:r>
              <a:rPr lang="ru-RU" sz="4000" cap="none" dirty="0" err="1" smtClean="0">
                <a:solidFill>
                  <a:srgbClr val="002060"/>
                </a:solidFill>
                <a:latin typeface="Monotype Corsiva"/>
              </a:rPr>
              <a:t>Мялимди</a:t>
            </a:r>
            <a:r>
              <a:rPr lang="ru-RU" sz="4000" cap="none" dirty="0" smtClean="0">
                <a:solidFill>
                  <a:srgbClr val="002060"/>
                </a:solidFill>
                <a:latin typeface="Monotype Corsiva"/>
              </a:rPr>
              <a:t> </a:t>
            </a:r>
            <a:r>
              <a:rPr lang="ru-RU" sz="4000" b="1" cap="none" dirty="0" err="1" smtClean="0">
                <a:solidFill>
                  <a:srgbClr val="FF0000"/>
                </a:solidFill>
                <a:latin typeface="Monotype Corsiva"/>
              </a:rPr>
              <a:t>классдиз</a:t>
            </a:r>
            <a:r>
              <a:rPr lang="ru-RU" sz="4000" b="1" cap="none" dirty="0" smtClean="0">
                <a:solidFill>
                  <a:srgbClr val="FF0000"/>
                </a:solidFill>
                <a:latin typeface="Monotype Corsiva"/>
              </a:rPr>
              <a:t> </a:t>
            </a:r>
            <a:r>
              <a:rPr lang="ru-RU" sz="4000" b="1" cap="none" dirty="0" err="1" smtClean="0">
                <a:solidFill>
                  <a:srgbClr val="FF0000"/>
                </a:solidFill>
                <a:latin typeface="Monotype Corsiva"/>
              </a:rPr>
              <a:t>гъафидариз</a:t>
            </a:r>
            <a:r>
              <a:rPr lang="ru-RU" sz="4000" b="1" cap="none" dirty="0" smtClean="0">
                <a:solidFill>
                  <a:srgbClr val="FF0000"/>
                </a:solidFill>
                <a:latin typeface="Monotype Corsiva"/>
              </a:rPr>
              <a:t> </a:t>
            </a:r>
            <a:r>
              <a:rPr lang="ru-RU" sz="4000" cap="none" dirty="0" err="1" smtClean="0">
                <a:solidFill>
                  <a:srgbClr val="002060"/>
                </a:solidFill>
                <a:latin typeface="Monotype Corsiva"/>
              </a:rPr>
              <a:t>плакатар</a:t>
            </a:r>
            <a:r>
              <a:rPr lang="ru-RU" sz="4000" cap="none" dirty="0" smtClean="0">
                <a:solidFill>
                  <a:srgbClr val="002060"/>
                </a:solidFill>
                <a:latin typeface="Monotype Corsiva"/>
              </a:rPr>
              <a:t> </a:t>
            </a:r>
            <a:r>
              <a:rPr lang="ru-RU" sz="4000" cap="none" dirty="0" err="1" smtClean="0">
                <a:solidFill>
                  <a:srgbClr val="002060"/>
                </a:solidFill>
                <a:latin typeface="Monotype Corsiva"/>
              </a:rPr>
              <a:t>улупну</a:t>
            </a:r>
            <a:r>
              <a:rPr lang="ru-RU" sz="4000" cap="none" dirty="0" smtClean="0">
                <a:solidFill>
                  <a:srgbClr val="002060"/>
                </a:solidFill>
                <a:latin typeface="Monotype Corsiva"/>
              </a:rPr>
              <a:t>.</a:t>
            </a:r>
            <a:br>
              <a:rPr lang="ru-RU" sz="4000" cap="none" dirty="0" smtClean="0">
                <a:solidFill>
                  <a:srgbClr val="002060"/>
                </a:solidFill>
                <a:latin typeface="Monotype Corsiva"/>
              </a:rPr>
            </a:br>
            <a:r>
              <a:rPr lang="ru-RU" sz="4000" cap="none" dirty="0" err="1" smtClean="0">
                <a:solidFill>
                  <a:srgbClr val="002060"/>
                </a:solidFill>
                <a:latin typeface="Monotype Corsiva"/>
              </a:rPr>
              <a:t>Ликриъ</a:t>
            </a:r>
            <a:r>
              <a:rPr lang="ru-RU" sz="4000" cap="none" dirty="0" smtClean="0">
                <a:solidFill>
                  <a:srgbClr val="002060"/>
                </a:solidFill>
                <a:latin typeface="Monotype Corsiva"/>
              </a:rPr>
              <a:t> </a:t>
            </a:r>
            <a:r>
              <a:rPr lang="ru-RU" sz="4000" cap="none" dirty="0" err="1" smtClean="0">
                <a:solidFill>
                  <a:srgbClr val="002060"/>
                </a:solidFill>
                <a:latin typeface="Monotype Corsiva"/>
              </a:rPr>
              <a:t>дийигънайидарикан</a:t>
            </a:r>
            <a:r>
              <a:rPr lang="ru-RU" sz="4000" cap="none" dirty="0" smtClean="0">
                <a:solidFill>
                  <a:srgbClr val="002060"/>
                </a:solidFill>
                <a:latin typeface="Monotype Corsiva"/>
              </a:rPr>
              <a:t> </a:t>
            </a:r>
            <a:r>
              <a:rPr lang="ru-RU" sz="4000" b="1" cap="none" dirty="0" err="1" smtClean="0">
                <a:solidFill>
                  <a:srgbClr val="FF0000"/>
                </a:solidFill>
                <a:latin typeface="Monotype Corsiva"/>
              </a:rPr>
              <a:t>деуб</a:t>
            </a:r>
            <a:r>
              <a:rPr lang="ru-RU" sz="4000" b="1" cap="none" dirty="0" smtClean="0">
                <a:solidFill>
                  <a:srgbClr val="FF0000"/>
                </a:solidFill>
                <a:latin typeface="Monotype Corsiva"/>
              </a:rPr>
              <a:t> </a:t>
            </a:r>
            <a:r>
              <a:rPr lang="ru-RU" sz="4000" b="1" cap="none" dirty="0" smtClean="0">
                <a:solidFill>
                  <a:srgbClr val="002060"/>
                </a:solidFill>
                <a:latin typeface="Monotype Corsiva"/>
              </a:rPr>
              <a:t> </a:t>
            </a:r>
            <a:r>
              <a:rPr lang="ru-RU" sz="4000" cap="none" dirty="0" err="1" smtClean="0">
                <a:solidFill>
                  <a:srgbClr val="002060"/>
                </a:solidFill>
                <a:latin typeface="Monotype Corsiva"/>
              </a:rPr>
              <a:t>ккун</a:t>
            </a:r>
            <a:r>
              <a:rPr lang="ru-RU" sz="4000" cap="none" dirty="0" smtClean="0">
                <a:solidFill>
                  <a:srgbClr val="002060"/>
                </a:solidFill>
                <a:latin typeface="Monotype Corsiva"/>
              </a:rPr>
              <a:t> </a:t>
            </a:r>
            <a:r>
              <a:rPr lang="ru-RU" sz="4000" b="1" cap="none" dirty="0" smtClean="0">
                <a:solidFill>
                  <a:srgbClr val="002060"/>
                </a:solidFill>
                <a:latin typeface="Monotype Corsiva"/>
              </a:rPr>
              <a:t/>
            </a:r>
            <a:br>
              <a:rPr lang="ru-RU" sz="4000" b="1" cap="none" dirty="0" smtClean="0">
                <a:solidFill>
                  <a:srgbClr val="002060"/>
                </a:solidFill>
                <a:latin typeface="Monotype Corsiva"/>
              </a:rPr>
            </a:br>
            <a:r>
              <a:rPr lang="ru-RU" sz="4000" cap="none" dirty="0" err="1" smtClean="0">
                <a:solidFill>
                  <a:srgbClr val="002060"/>
                </a:solidFill>
                <a:latin typeface="Monotype Corsiva" pitchFamily="66" charset="0"/>
              </a:rPr>
              <a:t>ап</a:t>
            </a:r>
            <a:r>
              <a:rPr lang="en-US" sz="4000" cap="none" dirty="0" smtClean="0">
                <a:solidFill>
                  <a:srgbClr val="002060"/>
                </a:solidFill>
                <a:latin typeface="Monotype Corsiva"/>
              </a:rPr>
              <a:t>I</a:t>
            </a:r>
            <a:r>
              <a:rPr lang="ru-RU" sz="4000" cap="none" dirty="0" err="1" smtClean="0">
                <a:solidFill>
                  <a:srgbClr val="002060"/>
                </a:solidFill>
                <a:latin typeface="Monotype Corsiva"/>
              </a:rPr>
              <a:t>урача</a:t>
            </a:r>
            <a:r>
              <a:rPr lang="ru-RU" sz="4000" cap="none" dirty="0" smtClean="0">
                <a:solidFill>
                  <a:srgbClr val="002060"/>
                </a:solidFill>
                <a:latin typeface="Monotype Corsiva"/>
              </a:rPr>
              <a:t>.</a:t>
            </a:r>
            <a:r>
              <a:rPr lang="ru-RU" sz="4000" cap="none" dirty="0" smtClean="0">
                <a:latin typeface="Monotype Corsiva"/>
              </a:rPr>
              <a:t/>
            </a:r>
            <a:br>
              <a:rPr lang="ru-RU" sz="4000" cap="none" dirty="0" smtClean="0">
                <a:latin typeface="Monotype Corsiva"/>
              </a:rPr>
            </a:br>
            <a:r>
              <a:rPr lang="ru-RU" sz="3100" cap="none" dirty="0" smtClean="0">
                <a:latin typeface="Monotype Corsiva"/>
              </a:rPr>
              <a:t/>
            </a:r>
            <a:br>
              <a:rPr lang="ru-RU" sz="3100" cap="none" dirty="0" smtClean="0">
                <a:latin typeface="Monotype Corsiva"/>
              </a:rPr>
            </a:br>
            <a:r>
              <a:rPr lang="ru-RU" cap="none" dirty="0" smtClean="0">
                <a:latin typeface="Monotype Corsiva"/>
              </a:rPr>
              <a:t/>
            </a:r>
            <a:br>
              <a:rPr lang="ru-RU" cap="none" dirty="0" smtClean="0">
                <a:latin typeface="Monotype Corsiva"/>
              </a:rPr>
            </a:br>
            <a:r>
              <a:rPr lang="ru-RU" cap="none" dirty="0" smtClean="0">
                <a:latin typeface="Monotype Corsiva"/>
              </a:rPr>
              <a:t/>
            </a:r>
            <a:br>
              <a:rPr lang="ru-RU" cap="none" dirty="0" smtClean="0">
                <a:latin typeface="Monotype Corsiva"/>
              </a:rPr>
            </a:br>
            <a:endParaRPr lang="ru-RU" cap="none" dirty="0">
              <a:latin typeface="Monotype Corsiva" pitchFamily="66" charset="0"/>
            </a:endParaRPr>
          </a:p>
        </p:txBody>
      </p:sp>
      <p:sp>
        <p:nvSpPr>
          <p:cNvPr id="60423" name="Rectangle 7"/>
          <p:cNvSpPr>
            <a:spLocks noGrp="1"/>
          </p:cNvSpPr>
          <p:nvPr>
            <p:ph idx="1"/>
          </p:nvPr>
        </p:nvSpPr>
        <p:spPr>
          <a:xfrm flipV="1">
            <a:off x="304800" y="6080125"/>
            <a:ext cx="8686800" cy="45719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2800" dirty="0" smtClean="0">
              <a:solidFill>
                <a:srgbClr val="FF0000"/>
              </a:solidFill>
              <a:latin typeface="Arial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 dirty="0" smtClean="0">
                <a:solidFill>
                  <a:srgbClr val="FF0000"/>
                </a:solidFill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1543</TotalTime>
  <Words>620</Words>
  <Application>Microsoft Office PowerPoint</Application>
  <PresentationFormat>Экран (4:3)</PresentationFormat>
  <Paragraphs>103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Трек</vt:lpstr>
      <vt:lpstr>  ПИЛГЪАРИН  КЬЯЛАН  ШКОЛА Гьязур ва тартиб гъапIур табасаран чIалнан ва литературайин мялим Абдуризаков Садулла А. </vt:lpstr>
      <vt:lpstr>Слайд 2</vt:lpstr>
      <vt:lpstr>Слайд 3</vt:lpstr>
      <vt:lpstr>Слайд 4</vt:lpstr>
      <vt:lpstr>Слайд 5</vt:lpstr>
      <vt:lpstr>Слайд 6</vt:lpstr>
      <vt:lpstr>                  К</vt:lpstr>
      <vt:lpstr>Слайд 8</vt:lpstr>
      <vt:lpstr>            Гъуландар кьюрдуз гьязур шула. кIарубдиз хъайивал апIин. Абайи увуз гъач кIура. Шубуб хьубдиз пай шулдар. Мялимди классдиз гъафидариз плакатар улупну. Ликриъ дийигънайидарикан деуб  ккун  апIурача.    </vt:lpstr>
      <vt:lpstr>Определение</vt:lpstr>
      <vt:lpstr>Слайд 11</vt:lpstr>
      <vt:lpstr>Приложение</vt:lpstr>
      <vt:lpstr>Слайд 13</vt:lpstr>
      <vt:lpstr>Обстоятельство</vt:lpstr>
      <vt:lpstr>Улихьнаси гъулан гъирагъдихъан жанаврин аьвар ерхьурайи. 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общий</dc:creator>
  <cp:lastModifiedBy>Admin</cp:lastModifiedBy>
  <cp:revision>125</cp:revision>
  <dcterms:created xsi:type="dcterms:W3CDTF">2012-03-26T12:39:05Z</dcterms:created>
  <dcterms:modified xsi:type="dcterms:W3CDTF">2019-12-05T17:51:11Z</dcterms:modified>
  <cp:contentStatus/>
</cp:coreProperties>
</file>