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71" r:id="rId3"/>
    <p:sldId id="257" r:id="rId4"/>
    <p:sldId id="258" r:id="rId5"/>
    <p:sldId id="270" r:id="rId6"/>
    <p:sldId id="260" r:id="rId7"/>
    <p:sldId id="261" r:id="rId8"/>
    <p:sldId id="265" r:id="rId9"/>
    <p:sldId id="266" r:id="rId10"/>
    <p:sldId id="267" r:id="rId11"/>
    <p:sldId id="268" r:id="rId12"/>
    <p:sldId id="269" r:id="rId13"/>
    <p:sldId id="25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33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8" autoAdjust="0"/>
  </p:normalViewPr>
  <p:slideViewPr>
    <p:cSldViewPr>
      <p:cViewPr>
        <p:scale>
          <a:sx n="90" d="100"/>
          <a:sy n="90" d="100"/>
        </p:scale>
        <p:origin x="-1626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AAD1F-9BFA-4817-8C4F-0FD4E80FB8B3}" type="datetimeFigureOut">
              <a:rPr lang="ru-RU" smtClean="0"/>
              <a:pPr/>
              <a:t>21.12.2019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53817-01F3-4879-AC03-E31B58E307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0%D1%84%D1%83%D1%80%D0%BE%D0%B2,_%D0%90%D0%B1%D1%83%D1%82%D0%B0%D0%BB%D0%B8%D0%B1_%D0%93%D0%B0%D1%84%D1%83%D1%80%D0%BE%D0%B2%D0%B8%D1%87" TargetMode="External"/><Relationship Id="rId7" Type="http://schemas.openxmlformats.org/officeDocument/2006/relationships/hyperlink" Target="https://nazaccent.ru/content/2480-abutalib-skazal.html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biblioclub.ru/index.php?page=book_red&amp;id=224552&amp;razdel=181" TargetMode="External"/><Relationship Id="rId5" Type="http://schemas.openxmlformats.org/officeDocument/2006/relationships/hyperlink" Target="https://lezgigazet.ru/archives/9658" TargetMode="External"/><Relationship Id="rId4" Type="http://schemas.openxmlformats.org/officeDocument/2006/relationships/hyperlink" Target="https://infourok.ru/cor-abutalib-gafurov-dagestanskiy-poet-1959284.html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</a:t>
            </a:r>
            <a:r>
              <a:rPr lang="ru-RU" baseline="0" dirty="0" smtClean="0"/>
              <a:t> Слайд.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dirty="0" err="1" smtClean="0"/>
              <a:t>Абут</a:t>
            </a:r>
            <a:r>
              <a:rPr lang="en-US" sz="1200" b="1" dirty="0" smtClean="0"/>
              <a:t>I</a:t>
            </a:r>
            <a:r>
              <a:rPr lang="ru-RU" sz="1200" b="1" dirty="0" err="1" smtClean="0"/>
              <a:t>алиба</a:t>
            </a:r>
            <a:r>
              <a:rPr lang="ru-RU" sz="1200" b="1" dirty="0" smtClean="0"/>
              <a:t> </a:t>
            </a:r>
            <a:r>
              <a:rPr lang="ru-RU" sz="1200" b="1" dirty="0" err="1" smtClean="0"/>
              <a:t>Гъафуров</a:t>
            </a:r>
            <a:r>
              <a:rPr lang="ru-RU" sz="1200" b="1" dirty="0" smtClean="0"/>
              <a:t>.</a:t>
            </a:r>
            <a:r>
              <a:rPr lang="ru-RU" sz="1200" b="1" baseline="0" dirty="0" smtClean="0"/>
              <a:t> </a:t>
            </a:r>
            <a:r>
              <a:rPr lang="ru-RU" sz="1200" b="1" dirty="0" smtClean="0"/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Н.П. 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Черемушкиндин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шикил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dirty="0" smtClean="0"/>
              <a:t>" </a:t>
            </a:r>
            <a:r>
              <a:rPr lang="ru-RU" sz="1200" b="1" dirty="0" err="1" smtClean="0"/>
              <a:t>Абут</a:t>
            </a:r>
            <a:r>
              <a:rPr lang="en-US" sz="1200" b="1" dirty="0" smtClean="0"/>
              <a:t>I</a:t>
            </a:r>
            <a:r>
              <a:rPr lang="ru-RU" sz="1200" b="1" dirty="0" err="1" smtClean="0"/>
              <a:t>алиба</a:t>
            </a:r>
            <a:r>
              <a:rPr lang="ru-RU" sz="1200" b="1" dirty="0" smtClean="0"/>
              <a:t> </a:t>
            </a:r>
            <a:r>
              <a:rPr lang="ru-RU" sz="1200" b="1" dirty="0" err="1" smtClean="0"/>
              <a:t>Гъафуровдин</a:t>
            </a:r>
            <a:r>
              <a:rPr lang="ru-RU" sz="1200" b="1" dirty="0" smtClean="0"/>
              <a:t> хал </a:t>
            </a:r>
            <a:r>
              <a:rPr lang="ru-RU" sz="1200" b="1" dirty="0" err="1" smtClean="0"/>
              <a:t>Шуни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гъулаъ</a:t>
            </a:r>
            <a:r>
              <a:rPr lang="ru-RU" sz="1200" b="1" dirty="0" smtClean="0"/>
              <a:t>"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9.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Слайд.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лишанлу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гъап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пешкешарикан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sz="1200" dirty="0" smtClean="0"/>
              <a:t>1958 </a:t>
            </a:r>
            <a:r>
              <a:rPr lang="ru-RU" sz="1200" dirty="0" err="1" smtClean="0"/>
              <a:t>йис-гьевеслу</a:t>
            </a:r>
            <a:r>
              <a:rPr lang="ru-RU" sz="1200" dirty="0" smtClean="0"/>
              <a:t> </a:t>
            </a:r>
            <a:r>
              <a:rPr lang="ru-RU" sz="1200" dirty="0" err="1" smtClean="0"/>
              <a:t>ап</a:t>
            </a:r>
            <a:r>
              <a:rPr lang="en-US" sz="1200" dirty="0" smtClean="0"/>
              <a:t>I</a:t>
            </a:r>
            <a:r>
              <a:rPr lang="ru-RU" sz="1200" dirty="0" err="1" smtClean="0"/>
              <a:t>бан</a:t>
            </a:r>
            <a:r>
              <a:rPr lang="ru-RU" sz="1200" dirty="0" smtClean="0"/>
              <a:t> премия «</a:t>
            </a:r>
            <a:r>
              <a:rPr lang="ru-RU" sz="1200" dirty="0" err="1" smtClean="0"/>
              <a:t>Шиърар</a:t>
            </a:r>
            <a:r>
              <a:rPr lang="ru-RU" sz="1200" dirty="0" smtClean="0"/>
              <a:t>» к</a:t>
            </a:r>
            <a:r>
              <a:rPr lang="en-US" sz="1200" dirty="0" smtClean="0"/>
              <a:t>I</a:t>
            </a:r>
            <a:r>
              <a:rPr lang="ru-RU" sz="1200" dirty="0" err="1" smtClean="0"/>
              <a:t>уру</a:t>
            </a:r>
            <a:r>
              <a:rPr lang="ru-RU" sz="1200" dirty="0" smtClean="0"/>
              <a:t> гъварчназ-1958 </a:t>
            </a:r>
            <a:r>
              <a:rPr lang="ru-RU" sz="1200" dirty="0" err="1" smtClean="0"/>
              <a:t>йис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smtClean="0"/>
              <a:t>1970 </a:t>
            </a:r>
            <a:r>
              <a:rPr lang="ru-RU" sz="1200" dirty="0" err="1" smtClean="0"/>
              <a:t>йис</a:t>
            </a:r>
            <a:r>
              <a:rPr lang="ru-RU" sz="1200" dirty="0" smtClean="0"/>
              <a:t>- С. </a:t>
            </a:r>
            <a:r>
              <a:rPr lang="ru-RU" sz="1200" dirty="0" err="1" smtClean="0"/>
              <a:t>Ст</a:t>
            </a:r>
            <a:r>
              <a:rPr lang="en-US" sz="1200" dirty="0" smtClean="0"/>
              <a:t>I</a:t>
            </a:r>
            <a:r>
              <a:rPr lang="ru-RU" sz="1200" dirty="0" err="1" smtClean="0"/>
              <a:t>альскийин</a:t>
            </a:r>
            <a:r>
              <a:rPr lang="ru-RU" sz="1200" dirty="0" smtClean="0"/>
              <a:t> </a:t>
            </a:r>
            <a:r>
              <a:rPr lang="ru-RU" sz="1200" dirty="0" err="1" smtClean="0"/>
              <a:t>ччвурнахъ</a:t>
            </a:r>
            <a:r>
              <a:rPr lang="ru-RU" sz="1200" dirty="0" smtClean="0"/>
              <a:t> </a:t>
            </a:r>
            <a:r>
              <a:rPr lang="ru-RU" sz="1200" dirty="0" err="1" smtClean="0"/>
              <a:t>хъайи</a:t>
            </a:r>
            <a:r>
              <a:rPr lang="ru-RU" sz="1200" dirty="0" smtClean="0"/>
              <a:t> </a:t>
            </a:r>
            <a:r>
              <a:rPr lang="ru-RU" sz="1200" dirty="0" err="1" smtClean="0"/>
              <a:t>Республикайин</a:t>
            </a:r>
            <a:r>
              <a:rPr lang="ru-RU" sz="1200" dirty="0" smtClean="0"/>
              <a:t> премия («</a:t>
            </a:r>
            <a:r>
              <a:rPr lang="ru-RU" sz="1200" dirty="0" err="1" smtClean="0"/>
              <a:t>Уьмрин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гамар</a:t>
            </a:r>
            <a:r>
              <a:rPr lang="ru-RU" sz="1200" dirty="0" smtClean="0"/>
              <a:t>» </a:t>
            </a:r>
            <a:r>
              <a:rPr lang="ru-RU" sz="1200" dirty="0" err="1" smtClean="0"/>
              <a:t>шиърарин</a:t>
            </a:r>
            <a:r>
              <a:rPr lang="ru-RU" sz="1200" dirty="0" smtClean="0"/>
              <a:t> гъварчназ-1969 </a:t>
            </a:r>
            <a:r>
              <a:rPr lang="ru-RU" sz="1200" dirty="0" err="1" smtClean="0"/>
              <a:t>йис</a:t>
            </a:r>
            <a:r>
              <a:rPr lang="ru-RU" sz="1200" dirty="0" smtClean="0"/>
              <a:t>»). </a:t>
            </a:r>
          </a:p>
          <a:p>
            <a:pPr>
              <a:lnSpc>
                <a:spcPct val="90000"/>
              </a:lnSpc>
            </a:pPr>
            <a:r>
              <a:rPr lang="ru-RU" sz="1200" dirty="0" smtClean="0"/>
              <a:t>А. </a:t>
            </a:r>
            <a:r>
              <a:rPr lang="ru-RU" sz="1200" dirty="0" err="1" smtClean="0"/>
              <a:t>Гъафуров</a:t>
            </a:r>
            <a:r>
              <a:rPr lang="ru-RU" sz="1200" dirty="0" smtClean="0"/>
              <a:t> </a:t>
            </a:r>
            <a:r>
              <a:rPr lang="ru-RU" sz="1200" dirty="0" err="1" smtClean="0"/>
              <a:t>лишанлу</a:t>
            </a:r>
            <a:r>
              <a:rPr lang="ru-RU" sz="1200" dirty="0" smtClean="0"/>
              <a:t> </a:t>
            </a:r>
            <a:r>
              <a:rPr lang="ru-RU" sz="1200" dirty="0" err="1" smtClean="0"/>
              <a:t>гъап</a:t>
            </a:r>
            <a:r>
              <a:rPr lang="en-US" sz="1200" dirty="0" smtClean="0"/>
              <a:t>I</a:t>
            </a:r>
            <a:r>
              <a:rPr lang="ru-RU" sz="1200" dirty="0" smtClean="0"/>
              <a:t>ну </a:t>
            </a:r>
            <a:r>
              <a:rPr lang="ru-RU" sz="1200" dirty="0" err="1" smtClean="0"/>
              <a:t>Лениндин</a:t>
            </a:r>
            <a:r>
              <a:rPr lang="ru-RU" sz="1200" dirty="0" smtClean="0"/>
              <a:t> </a:t>
            </a:r>
            <a:r>
              <a:rPr lang="ru-RU" sz="1200" dirty="0" err="1" smtClean="0"/>
              <a:t>ччвурнахъ</a:t>
            </a:r>
            <a:r>
              <a:rPr lang="ru-RU" sz="1200" dirty="0" smtClean="0"/>
              <a:t> </a:t>
            </a:r>
            <a:r>
              <a:rPr lang="ru-RU" sz="1200" dirty="0" err="1" smtClean="0"/>
              <a:t>хъайи</a:t>
            </a:r>
            <a:r>
              <a:rPr lang="ru-RU" sz="1200" dirty="0" smtClean="0"/>
              <a:t> </a:t>
            </a:r>
            <a:r>
              <a:rPr lang="ru-RU" sz="1200" dirty="0" err="1" smtClean="0"/>
              <a:t>ордендиинди</a:t>
            </a:r>
            <a:r>
              <a:rPr lang="ru-RU" sz="1200" dirty="0" smtClean="0"/>
              <a:t>, </a:t>
            </a:r>
            <a:r>
              <a:rPr lang="ru-RU" sz="1200" dirty="0" err="1" smtClean="0"/>
              <a:t>кьюб</a:t>
            </a:r>
            <a:r>
              <a:rPr lang="ru-RU" sz="1200" dirty="0" smtClean="0"/>
              <a:t> </a:t>
            </a:r>
            <a:r>
              <a:rPr lang="ru-RU" sz="1200" dirty="0" err="1" smtClean="0"/>
              <a:t>Зегьметнан</a:t>
            </a:r>
            <a:r>
              <a:rPr lang="ru-RU" sz="1200" dirty="0" smtClean="0"/>
              <a:t> </a:t>
            </a:r>
            <a:r>
              <a:rPr lang="ru-RU" sz="1200" dirty="0" err="1" smtClean="0"/>
              <a:t>Уьру</a:t>
            </a:r>
            <a:r>
              <a:rPr lang="ru-RU" sz="1200" dirty="0" smtClean="0"/>
              <a:t> </a:t>
            </a:r>
            <a:r>
              <a:rPr lang="ru-RU" sz="1200" dirty="0" err="1" smtClean="0"/>
              <a:t>Пайдгъин</a:t>
            </a:r>
            <a:r>
              <a:rPr lang="ru-RU" sz="1200" dirty="0" smtClean="0"/>
              <a:t> </a:t>
            </a:r>
            <a:r>
              <a:rPr lang="ru-RU" sz="1200" dirty="0" err="1" smtClean="0"/>
              <a:t>ордендиинди</a:t>
            </a:r>
            <a:r>
              <a:rPr lang="ru-RU" sz="1200" dirty="0" smtClean="0"/>
              <a:t>, </a:t>
            </a:r>
            <a:r>
              <a:rPr lang="ru-RU" sz="1200" dirty="0" err="1" smtClean="0"/>
              <a:t>Октябрин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инкьилабдин</a:t>
            </a:r>
            <a:r>
              <a:rPr lang="ru-RU" sz="1200" dirty="0" smtClean="0"/>
              <a:t> </a:t>
            </a:r>
            <a:r>
              <a:rPr lang="ru-RU" sz="1200" dirty="0" err="1" smtClean="0"/>
              <a:t>ордендиинди</a:t>
            </a:r>
            <a:r>
              <a:rPr lang="ru-RU" sz="1200" dirty="0" smtClean="0"/>
              <a:t>, «</a:t>
            </a:r>
            <a:r>
              <a:rPr lang="ru-RU" sz="1200" dirty="0" err="1" smtClean="0"/>
              <a:t>Къавкъаз</a:t>
            </a:r>
            <a:r>
              <a:rPr lang="ru-RU" sz="1200" dirty="0" smtClean="0"/>
              <a:t> </a:t>
            </a:r>
            <a:r>
              <a:rPr lang="ru-RU" sz="1200" dirty="0" err="1" smtClean="0"/>
              <a:t>уьбхбаз</a:t>
            </a:r>
            <a:r>
              <a:rPr lang="ru-RU" sz="1200" dirty="0" smtClean="0"/>
              <a:t>» </a:t>
            </a:r>
            <a:r>
              <a:rPr lang="ru-RU" sz="1200" dirty="0" err="1" smtClean="0"/>
              <a:t>ва</a:t>
            </a:r>
            <a:r>
              <a:rPr lang="ru-RU" sz="1200" dirty="0" smtClean="0"/>
              <a:t> «1941-1945  </a:t>
            </a:r>
            <a:r>
              <a:rPr lang="ru-RU" sz="1200" dirty="0" err="1" smtClean="0"/>
              <a:t>йисари</a:t>
            </a:r>
            <a:r>
              <a:rPr lang="ru-RU" sz="1200" dirty="0" smtClean="0"/>
              <a:t> </a:t>
            </a:r>
            <a:r>
              <a:rPr lang="ru-RU" sz="1200" dirty="0" err="1" smtClean="0"/>
              <a:t>Ватандин</a:t>
            </a:r>
            <a:r>
              <a:rPr lang="ru-RU" sz="1200" dirty="0" smtClean="0"/>
              <a:t> </a:t>
            </a:r>
            <a:r>
              <a:rPr lang="ru-RU" sz="1200" dirty="0" err="1" smtClean="0"/>
              <a:t>Аьхю</a:t>
            </a:r>
            <a:r>
              <a:rPr lang="ru-RU" sz="1200" dirty="0" smtClean="0"/>
              <a:t> </a:t>
            </a:r>
            <a:r>
              <a:rPr lang="ru-RU" sz="1200" dirty="0" err="1" smtClean="0"/>
              <a:t>дявдиъ</a:t>
            </a:r>
            <a:r>
              <a:rPr lang="ru-RU" sz="1200" dirty="0" smtClean="0"/>
              <a:t> </a:t>
            </a:r>
            <a:r>
              <a:rPr lang="ru-RU" sz="1200" dirty="0" err="1" smtClean="0"/>
              <a:t>кьягьялвалин</a:t>
            </a:r>
            <a:r>
              <a:rPr lang="ru-RU" sz="1200" dirty="0" smtClean="0"/>
              <a:t> </a:t>
            </a:r>
            <a:r>
              <a:rPr lang="ru-RU" sz="1200" dirty="0" err="1" smtClean="0"/>
              <a:t>зегьметназ</a:t>
            </a:r>
            <a:r>
              <a:rPr lang="ru-RU" sz="1200" dirty="0" smtClean="0"/>
              <a:t>» </a:t>
            </a:r>
            <a:r>
              <a:rPr lang="ru-RU" sz="1200" dirty="0" err="1" smtClean="0"/>
              <a:t>медалариинди</a:t>
            </a:r>
            <a:r>
              <a:rPr lang="ru-RU" sz="1200" dirty="0" smtClean="0"/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10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 </a:t>
            </a:r>
            <a:r>
              <a:rPr lang="ru-RU" dirty="0" smtClean="0"/>
              <a:t>«</a:t>
            </a:r>
            <a:r>
              <a:rPr lang="ru-RU" dirty="0" err="1" smtClean="0"/>
              <a:t>Абут</a:t>
            </a:r>
            <a:r>
              <a:rPr lang="en-US" dirty="0" smtClean="0"/>
              <a:t>I</a:t>
            </a:r>
            <a:r>
              <a:rPr lang="ru-RU" dirty="0" err="1" smtClean="0"/>
              <a:t>алибди</a:t>
            </a:r>
            <a:r>
              <a:rPr lang="ru-RU" dirty="0" smtClean="0"/>
              <a:t> </a:t>
            </a:r>
            <a:r>
              <a:rPr lang="ru-RU" dirty="0" err="1" smtClean="0"/>
              <a:t>гъапи</a:t>
            </a:r>
            <a:r>
              <a:rPr lang="ru-RU" dirty="0" smtClean="0"/>
              <a:t>»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китабдикан</a:t>
            </a:r>
            <a:r>
              <a:rPr lang="ru-RU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1974 </a:t>
            </a:r>
            <a:r>
              <a:rPr lang="ru-RU" dirty="0" err="1" smtClean="0"/>
              <a:t>йисан</a:t>
            </a:r>
            <a:r>
              <a:rPr lang="ru-RU" dirty="0" smtClean="0"/>
              <a:t> </a:t>
            </a:r>
            <a:r>
              <a:rPr lang="ru-RU" dirty="0" err="1" smtClean="0"/>
              <a:t>Москвайиъ</a:t>
            </a:r>
            <a:r>
              <a:rPr lang="ru-RU" dirty="0" smtClean="0"/>
              <a:t> «Современник»  </a:t>
            </a:r>
            <a:r>
              <a:rPr lang="ru-RU" dirty="0" err="1" smtClean="0"/>
              <a:t>издательствойиъ</a:t>
            </a:r>
            <a:r>
              <a:rPr lang="ru-RU" dirty="0" smtClean="0"/>
              <a:t> </a:t>
            </a:r>
            <a:r>
              <a:rPr lang="ru-RU" dirty="0" err="1" smtClean="0"/>
              <a:t>чапдиан</a:t>
            </a:r>
            <a:r>
              <a:rPr lang="ru-RU" dirty="0" smtClean="0"/>
              <a:t> </a:t>
            </a:r>
            <a:r>
              <a:rPr lang="ru-RU" dirty="0" err="1" smtClean="0"/>
              <a:t>удубч</a:t>
            </a:r>
            <a:r>
              <a:rPr lang="en-US" dirty="0" smtClean="0"/>
              <a:t>I</a:t>
            </a:r>
            <a:r>
              <a:rPr lang="ru-RU" dirty="0" err="1" smtClean="0"/>
              <a:t>вну</a:t>
            </a:r>
            <a:r>
              <a:rPr lang="ru-RU" dirty="0" smtClean="0"/>
              <a:t> </a:t>
            </a:r>
            <a:r>
              <a:rPr lang="ru-RU" dirty="0" err="1" smtClean="0"/>
              <a:t>урус</a:t>
            </a:r>
            <a:r>
              <a:rPr lang="ru-RU" dirty="0" smtClean="0"/>
              <a:t> ч</a:t>
            </a:r>
            <a:r>
              <a:rPr lang="en-US" dirty="0" smtClean="0"/>
              <a:t>I</a:t>
            </a:r>
            <a:r>
              <a:rPr lang="ru-RU" dirty="0" err="1" smtClean="0"/>
              <a:t>ал’инди</a:t>
            </a:r>
            <a:r>
              <a:rPr lang="ru-RU" dirty="0" smtClean="0"/>
              <a:t> </a:t>
            </a:r>
            <a:r>
              <a:rPr lang="ru-RU" dirty="0" err="1" smtClean="0"/>
              <a:t>шиърарин</a:t>
            </a:r>
            <a:r>
              <a:rPr lang="ru-RU" dirty="0" smtClean="0"/>
              <a:t> </a:t>
            </a:r>
            <a:r>
              <a:rPr lang="ru-RU" dirty="0" err="1" smtClean="0"/>
              <a:t>гъварч</a:t>
            </a:r>
            <a:r>
              <a:rPr lang="ru-RU" dirty="0" smtClean="0"/>
              <a:t> «</a:t>
            </a:r>
            <a:r>
              <a:rPr lang="ru-RU" dirty="0" err="1" smtClean="0"/>
              <a:t>Абут</a:t>
            </a:r>
            <a:r>
              <a:rPr lang="en-US" dirty="0" smtClean="0"/>
              <a:t>I</a:t>
            </a:r>
            <a:r>
              <a:rPr lang="ru-RU" dirty="0" err="1" smtClean="0"/>
              <a:t>алибди</a:t>
            </a:r>
            <a:r>
              <a:rPr lang="ru-RU" dirty="0" smtClean="0"/>
              <a:t> </a:t>
            </a:r>
            <a:r>
              <a:rPr lang="ru-RU" dirty="0" err="1" smtClean="0"/>
              <a:t>гъапи</a:t>
            </a:r>
            <a:r>
              <a:rPr lang="ru-RU" dirty="0" smtClean="0"/>
              <a:t>».</a:t>
            </a:r>
            <a:br>
              <a:rPr lang="ru-RU" dirty="0" smtClean="0"/>
            </a:br>
            <a:r>
              <a:rPr lang="ru-RU" dirty="0" smtClean="0"/>
              <a:t>29 апрели 1975 </a:t>
            </a:r>
            <a:r>
              <a:rPr lang="ru-RU" dirty="0" err="1" smtClean="0"/>
              <a:t>йисан</a:t>
            </a:r>
            <a:r>
              <a:rPr lang="ru-RU" dirty="0" smtClean="0"/>
              <a:t> А. </a:t>
            </a:r>
            <a:r>
              <a:rPr lang="ru-RU" dirty="0" err="1" smtClean="0"/>
              <a:t>Гъафуров</a:t>
            </a:r>
            <a:r>
              <a:rPr lang="ru-RU" dirty="0" smtClean="0"/>
              <a:t> </a:t>
            </a:r>
            <a:r>
              <a:rPr lang="ru-RU" dirty="0" err="1" smtClean="0"/>
              <a:t>уьмриан</a:t>
            </a:r>
            <a:r>
              <a:rPr lang="ru-RU" dirty="0" smtClean="0"/>
              <a:t> </a:t>
            </a:r>
            <a:r>
              <a:rPr lang="ru-RU" dirty="0" err="1" smtClean="0"/>
              <a:t>гъушну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11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sz="1200" b="1" dirty="0" smtClean="0">
                <a:solidFill>
                  <a:srgbClr val="33CC33"/>
                </a:solidFill>
              </a:rPr>
              <a:t> </a:t>
            </a:r>
            <a:r>
              <a:rPr lang="ru-RU" sz="1200" b="0" dirty="0" err="1" smtClean="0">
                <a:solidFill>
                  <a:srgbClr val="33CC33"/>
                </a:solidFill>
              </a:rPr>
              <a:t>Абут</a:t>
            </a:r>
            <a:r>
              <a:rPr lang="en-US" sz="1200" b="0" dirty="0" smtClean="0">
                <a:solidFill>
                  <a:srgbClr val="33CC33"/>
                </a:solidFill>
              </a:rPr>
              <a:t>I</a:t>
            </a:r>
            <a:r>
              <a:rPr lang="ru-RU" sz="1200" b="0" dirty="0" err="1" smtClean="0">
                <a:solidFill>
                  <a:srgbClr val="33CC33"/>
                </a:solidFill>
              </a:rPr>
              <a:t>алиб</a:t>
            </a:r>
            <a:r>
              <a:rPr lang="ru-RU" sz="1200" b="0" dirty="0" smtClean="0">
                <a:solidFill>
                  <a:srgbClr val="33CC33"/>
                </a:solidFill>
              </a:rPr>
              <a:t> </a:t>
            </a:r>
            <a:r>
              <a:rPr lang="ru-RU" sz="1200" b="0" dirty="0" err="1" smtClean="0">
                <a:solidFill>
                  <a:srgbClr val="33CC33"/>
                </a:solidFill>
              </a:rPr>
              <a:t>Гъафуровдиз</a:t>
            </a:r>
            <a:r>
              <a:rPr lang="ru-RU" sz="1200" b="0" dirty="0" smtClean="0">
                <a:solidFill>
                  <a:srgbClr val="33CC33"/>
                </a:solidFill>
              </a:rPr>
              <a:t> </a:t>
            </a:r>
            <a:r>
              <a:rPr lang="ru-RU" sz="1200" b="0" dirty="0" err="1" smtClean="0">
                <a:solidFill>
                  <a:srgbClr val="33CC33"/>
                </a:solidFill>
              </a:rPr>
              <a:t>гюмбет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2006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йисан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Мягьячгъала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шагьриъ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12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b="1" dirty="0" smtClean="0">
                <a:solidFill>
                  <a:srgbClr val="33CC33"/>
                </a:solidFill>
              </a:rPr>
              <a:t> </a:t>
            </a:r>
            <a:r>
              <a:rPr lang="ru-RU" b="0" dirty="0" err="1" smtClean="0">
                <a:solidFill>
                  <a:srgbClr val="33CC33"/>
                </a:solidFill>
              </a:rPr>
              <a:t>Ишлетмиш</a:t>
            </a:r>
            <a:r>
              <a:rPr lang="ru-RU" b="0" dirty="0" smtClean="0">
                <a:solidFill>
                  <a:srgbClr val="33CC33"/>
                </a:solidFill>
              </a:rPr>
              <a:t> </a:t>
            </a:r>
            <a:r>
              <a:rPr lang="ru-RU" b="0" dirty="0" err="1" smtClean="0">
                <a:solidFill>
                  <a:srgbClr val="33CC33"/>
                </a:solidFill>
              </a:rPr>
              <a:t>гъап</a:t>
            </a:r>
            <a:r>
              <a:rPr lang="en-US" b="0" dirty="0" smtClean="0">
                <a:solidFill>
                  <a:srgbClr val="33CC33"/>
                </a:solidFill>
              </a:rPr>
              <a:t>I</a:t>
            </a:r>
            <a:r>
              <a:rPr lang="ru-RU" b="0" dirty="0" smtClean="0">
                <a:solidFill>
                  <a:srgbClr val="33CC33"/>
                </a:solidFill>
              </a:rPr>
              <a:t>у к</a:t>
            </a:r>
            <a:r>
              <a:rPr lang="en-US" b="0" dirty="0" smtClean="0">
                <a:solidFill>
                  <a:srgbClr val="33CC33"/>
                </a:solidFill>
              </a:rPr>
              <a:t>I</a:t>
            </a:r>
            <a:r>
              <a:rPr lang="ru-RU" b="0" dirty="0" smtClean="0">
                <a:solidFill>
                  <a:srgbClr val="33CC33"/>
                </a:solidFill>
              </a:rPr>
              <a:t>улар:</a:t>
            </a:r>
          </a:p>
          <a:p>
            <a:pPr>
              <a:lnSpc>
                <a:spcPct val="90000"/>
              </a:lnSpc>
            </a:pPr>
            <a:r>
              <a:rPr lang="en-US" dirty="0" err="1" smtClean="0">
                <a:hlinkClick r:id="rId3"/>
              </a:rPr>
              <a:t>ru.wikipedia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en-US" dirty="0" smtClean="0">
                <a:hlinkClick r:id="rId4"/>
              </a:rPr>
              <a:t>infourok.ru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en-US" dirty="0" smtClean="0">
                <a:hlinkClick r:id="rId5"/>
              </a:rPr>
              <a:t>lezgigazet.ru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dirty="0" smtClean="0">
                <a:hlinkClick r:id="rId6"/>
              </a:rPr>
              <a:t>«</a:t>
            </a:r>
            <a:r>
              <a:rPr lang="ru-RU" dirty="0" err="1" smtClean="0">
                <a:hlinkClick r:id="rId6"/>
              </a:rPr>
              <a:t>Абут</a:t>
            </a:r>
            <a:r>
              <a:rPr lang="en-US" dirty="0" smtClean="0">
                <a:hlinkClick r:id="rId6"/>
              </a:rPr>
              <a:t>I</a:t>
            </a:r>
            <a:r>
              <a:rPr lang="ru-RU" dirty="0" err="1" smtClean="0">
                <a:hlinkClick r:id="rId6"/>
              </a:rPr>
              <a:t>алибди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гъапи</a:t>
            </a:r>
            <a:r>
              <a:rPr lang="ru-RU" dirty="0" smtClean="0">
                <a:hlinkClick r:id="rId6"/>
              </a:rPr>
              <a:t>».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dirty="0" err="1" smtClean="0">
                <a:hlinkClick r:id="rId7"/>
              </a:rPr>
              <a:t>Абут</a:t>
            </a:r>
            <a:r>
              <a:rPr lang="en-US" dirty="0" smtClean="0">
                <a:hlinkClick r:id="rId7"/>
              </a:rPr>
              <a:t>I</a:t>
            </a:r>
            <a:r>
              <a:rPr lang="ru-RU" dirty="0" err="1" smtClean="0">
                <a:hlinkClick r:id="rId7"/>
              </a:rPr>
              <a:t>алибди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гъапи</a:t>
            </a:r>
            <a:endParaRPr lang="ru-RU" dirty="0" smtClean="0"/>
          </a:p>
          <a:p>
            <a:pPr>
              <a:lnSpc>
                <a:spcPct val="90000"/>
              </a:lnSpc>
              <a:buNone/>
            </a:pPr>
            <a:r>
              <a:rPr lang="ru-RU" dirty="0" err="1" smtClean="0"/>
              <a:t>Табасаран</a:t>
            </a:r>
            <a:r>
              <a:rPr lang="ru-RU" dirty="0" smtClean="0"/>
              <a:t> литература 7 класс</a:t>
            </a:r>
          </a:p>
          <a:p>
            <a:pPr>
              <a:lnSpc>
                <a:spcPct val="90000"/>
              </a:lnSpc>
              <a:buNone/>
            </a:pPr>
            <a:r>
              <a:rPr lang="ru-RU" dirty="0" err="1" smtClean="0"/>
              <a:t>А.Гъафуровдин</a:t>
            </a:r>
            <a:r>
              <a:rPr lang="ru-RU" dirty="0" smtClean="0"/>
              <a:t> </a:t>
            </a:r>
            <a:r>
              <a:rPr lang="ru-RU" dirty="0" err="1" smtClean="0"/>
              <a:t>шиърарин</a:t>
            </a:r>
            <a:r>
              <a:rPr lang="ru-RU" dirty="0" smtClean="0"/>
              <a:t> </a:t>
            </a:r>
            <a:r>
              <a:rPr lang="ru-RU" dirty="0" err="1" smtClean="0"/>
              <a:t>гъварч</a:t>
            </a:r>
            <a:endParaRPr lang="ru-RU" dirty="0" smtClean="0"/>
          </a:p>
          <a:p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</a:t>
            </a:r>
            <a:r>
              <a:rPr lang="ru-RU" baseline="0" dirty="0" smtClean="0"/>
              <a:t> Слайд.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dirty="0" err="1" smtClean="0"/>
              <a:t>Абут</a:t>
            </a:r>
            <a:r>
              <a:rPr lang="en-US" sz="1200" b="1" dirty="0" smtClean="0"/>
              <a:t>I</a:t>
            </a:r>
            <a:r>
              <a:rPr lang="ru-RU" sz="1200" b="1" dirty="0" err="1" smtClean="0"/>
              <a:t>алиба</a:t>
            </a:r>
            <a:r>
              <a:rPr lang="ru-RU" sz="1200" b="1" dirty="0" smtClean="0"/>
              <a:t> </a:t>
            </a:r>
            <a:r>
              <a:rPr lang="ru-RU" sz="1200" b="1" dirty="0" err="1" smtClean="0"/>
              <a:t>Гъафуров</a:t>
            </a:r>
            <a:r>
              <a:rPr lang="ru-RU" sz="1200" b="1" dirty="0" smtClean="0"/>
              <a:t>.</a:t>
            </a:r>
            <a:r>
              <a:rPr lang="ru-RU" sz="1200" b="1" baseline="0" dirty="0" smtClean="0"/>
              <a:t> </a:t>
            </a:r>
            <a:r>
              <a:rPr lang="ru-RU" sz="1200" b="1" dirty="0" smtClean="0"/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Н.П. 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Черемушкиндин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шикил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dirty="0" smtClean="0"/>
              <a:t>" </a:t>
            </a:r>
            <a:r>
              <a:rPr lang="ru-RU" sz="1200" b="1" dirty="0" err="1" smtClean="0"/>
              <a:t>Абут</a:t>
            </a:r>
            <a:r>
              <a:rPr lang="en-US" sz="1200" b="1" dirty="0" smtClean="0"/>
              <a:t>I</a:t>
            </a:r>
            <a:r>
              <a:rPr lang="ru-RU" sz="1200" b="1" dirty="0" err="1" smtClean="0"/>
              <a:t>алиба</a:t>
            </a:r>
            <a:r>
              <a:rPr lang="ru-RU" sz="1200" b="1" dirty="0" smtClean="0"/>
              <a:t> </a:t>
            </a:r>
            <a:r>
              <a:rPr lang="ru-RU" sz="1200" b="1" dirty="0" err="1" smtClean="0"/>
              <a:t>Гъафуровдин</a:t>
            </a:r>
            <a:r>
              <a:rPr lang="ru-RU" sz="1200" b="1" dirty="0" smtClean="0"/>
              <a:t> хал </a:t>
            </a:r>
            <a:r>
              <a:rPr lang="ru-RU" sz="1200" b="1" dirty="0" err="1" smtClean="0"/>
              <a:t>Шуни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гъулаъ</a:t>
            </a:r>
            <a:r>
              <a:rPr lang="ru-RU" sz="1200" b="1" dirty="0" smtClean="0"/>
              <a:t>"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Слайд.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шиклариъ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3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 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Гъафуров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уьмрикан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…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Лак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халкьдин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машгьур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шаир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бабкан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гъахьну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21 сентябри 1882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йисан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дагълу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Шуни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уру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гъулаъ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касиб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нежбрин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аьхю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хизандиъ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Уьлин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кьац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гъазанмиш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уз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Абут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алибди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йисхъантина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хъюгъну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арариз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дажариз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лигури.11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йисаъ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ади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думу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гагайи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кьалайчи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устайихьна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шагурдди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гьаъру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Къумух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гъулаз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Гьамци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думу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устайихъди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гъазанмиш'валиъ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уьлкйириъ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шулу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Абут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алиб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Дербентдиъ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Бакуйиъ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Гянжайиъ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Тифлисдиъ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Астрахандиъ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Царицындиъ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Волгограддиъ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гъахьну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къумугъ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аьзербайджан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гуржи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(грузин),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тягьяр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урус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ч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алар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дургъну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4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 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Гъафуров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уьмрикан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…</a:t>
            </a:r>
            <a:r>
              <a:rPr lang="ru-RU" sz="1200" dirty="0" smtClean="0"/>
              <a:t>18 </a:t>
            </a:r>
            <a:r>
              <a:rPr lang="ru-RU" sz="1200" dirty="0" err="1" smtClean="0"/>
              <a:t>йисаъ</a:t>
            </a:r>
            <a:r>
              <a:rPr lang="ru-RU" sz="1200" dirty="0" smtClean="0"/>
              <a:t> </a:t>
            </a:r>
            <a:r>
              <a:rPr lang="ru-RU" sz="1200" dirty="0" err="1" smtClean="0"/>
              <a:t>ади</a:t>
            </a:r>
            <a:r>
              <a:rPr lang="ru-RU" sz="1200" dirty="0" smtClean="0"/>
              <a:t> </a:t>
            </a:r>
            <a:r>
              <a:rPr lang="ru-RU" sz="1200" dirty="0" err="1" smtClean="0"/>
              <a:t>Абут</a:t>
            </a:r>
            <a:r>
              <a:rPr lang="en-US" sz="1200" dirty="0" smtClean="0"/>
              <a:t>I</a:t>
            </a:r>
            <a:r>
              <a:rPr lang="ru-RU" sz="1200" dirty="0" err="1" smtClean="0"/>
              <a:t>алиб</a:t>
            </a:r>
            <a:r>
              <a:rPr lang="ru-RU" sz="1200" dirty="0" smtClean="0"/>
              <a:t> </a:t>
            </a:r>
            <a:r>
              <a:rPr lang="ru-RU" sz="1200" dirty="0" err="1" smtClean="0"/>
              <a:t>Дагъустандиз</a:t>
            </a:r>
            <a:r>
              <a:rPr lang="ru-RU" sz="1200" dirty="0" smtClean="0"/>
              <a:t> </a:t>
            </a:r>
            <a:r>
              <a:rPr lang="ru-RU" sz="1200" dirty="0" err="1" smtClean="0"/>
              <a:t>хъадакну</a:t>
            </a:r>
            <a:r>
              <a:rPr lang="ru-RU" sz="1200" dirty="0" smtClean="0"/>
              <a:t> </a:t>
            </a:r>
            <a:r>
              <a:rPr lang="ru-RU" sz="1200" dirty="0" err="1" smtClean="0"/>
              <a:t>гъафну</a:t>
            </a:r>
            <a:r>
              <a:rPr lang="ru-RU" sz="1200" dirty="0" smtClean="0"/>
              <a:t>, </a:t>
            </a:r>
            <a:r>
              <a:rPr lang="ru-RU" sz="1200" dirty="0" err="1" smtClean="0"/>
              <a:t>ва</a:t>
            </a:r>
            <a:r>
              <a:rPr lang="ru-RU" sz="1200" dirty="0" smtClean="0"/>
              <a:t> </a:t>
            </a:r>
            <a:r>
              <a:rPr lang="ru-RU" sz="1200" dirty="0" err="1" smtClean="0"/>
              <a:t>гъуландарин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марччарихъ</a:t>
            </a:r>
            <a:r>
              <a:rPr lang="ru-RU" sz="1200" dirty="0" smtClean="0"/>
              <a:t> </a:t>
            </a:r>
            <a:r>
              <a:rPr lang="ru-RU" sz="1200" dirty="0" err="1" smtClean="0"/>
              <a:t>гъягъюри</a:t>
            </a:r>
            <a:r>
              <a:rPr lang="ru-RU" sz="1200" dirty="0" smtClean="0"/>
              <a:t>, </a:t>
            </a:r>
            <a:r>
              <a:rPr lang="ru-RU" sz="1200" dirty="0" err="1" smtClean="0"/>
              <a:t>марччлихъан</a:t>
            </a:r>
            <a:r>
              <a:rPr lang="ru-RU" sz="1200" dirty="0" smtClean="0"/>
              <a:t> </a:t>
            </a:r>
            <a:r>
              <a:rPr lang="ru-RU" sz="1200" dirty="0" err="1" smtClean="0"/>
              <a:t>гъахьну</a:t>
            </a:r>
            <a:r>
              <a:rPr lang="ru-RU" sz="1200" dirty="0" smtClean="0"/>
              <a:t>. </a:t>
            </a:r>
            <a:r>
              <a:rPr lang="ru-RU" sz="1200" dirty="0" err="1" smtClean="0"/>
              <a:t>Нац</a:t>
            </a:r>
            <a:r>
              <a:rPr lang="en-US" sz="1200" dirty="0" smtClean="0"/>
              <a:t>I</a:t>
            </a:r>
            <a:r>
              <a:rPr lang="ru-RU" sz="1200" dirty="0" err="1" smtClean="0"/>
              <a:t>кан</a:t>
            </a:r>
            <a:r>
              <a:rPr lang="ru-RU" sz="1200" dirty="0" smtClean="0"/>
              <a:t> </a:t>
            </a:r>
            <a:r>
              <a:rPr lang="ru-RU" sz="1200" dirty="0" err="1" smtClean="0"/>
              <a:t>швут</a:t>
            </a:r>
            <a:r>
              <a:rPr lang="en-US" sz="1200" dirty="0" smtClean="0"/>
              <a:t>I</a:t>
            </a:r>
            <a:r>
              <a:rPr lang="ru-RU" sz="1200" dirty="0" err="1" smtClean="0"/>
              <a:t>рам-балабан</a:t>
            </a:r>
            <a:r>
              <a:rPr lang="ru-RU" sz="1200" dirty="0" smtClean="0"/>
              <a:t> </a:t>
            </a:r>
            <a:r>
              <a:rPr lang="ru-RU" sz="1200" dirty="0" err="1" smtClean="0"/>
              <a:t>кадап</a:t>
            </a:r>
            <a:r>
              <a:rPr lang="en-US" sz="1200" dirty="0" smtClean="0"/>
              <a:t>I</a:t>
            </a:r>
            <a:r>
              <a:rPr lang="ru-RU" sz="1200" dirty="0" smtClean="0"/>
              <a:t>ну, думу </a:t>
            </a:r>
            <a:r>
              <a:rPr lang="ru-RU" sz="1200" dirty="0" err="1" smtClean="0"/>
              <a:t>йивури</a:t>
            </a:r>
            <a:r>
              <a:rPr lang="ru-RU" sz="1200" dirty="0" smtClean="0"/>
              <a:t>, </a:t>
            </a:r>
            <a:r>
              <a:rPr lang="ru-RU" sz="1200" dirty="0" err="1" smtClean="0"/>
              <a:t>мукьмар</a:t>
            </a:r>
            <a:r>
              <a:rPr lang="ru-RU" sz="1200" dirty="0" smtClean="0"/>
              <a:t> </a:t>
            </a:r>
            <a:r>
              <a:rPr lang="ru-RU" sz="1200" dirty="0" err="1" smtClean="0"/>
              <a:t>ва</a:t>
            </a:r>
            <a:r>
              <a:rPr lang="ru-RU" sz="1200" dirty="0" smtClean="0"/>
              <a:t> </a:t>
            </a:r>
            <a:r>
              <a:rPr lang="ru-RU" sz="1200" dirty="0" err="1" smtClean="0"/>
              <a:t>мяълийир</a:t>
            </a:r>
            <a:r>
              <a:rPr lang="ru-RU" sz="1200" dirty="0" smtClean="0"/>
              <a:t> </a:t>
            </a:r>
            <a:r>
              <a:rPr lang="ru-RU" sz="1200" dirty="0" err="1" smtClean="0"/>
              <a:t>кадагъуз</a:t>
            </a:r>
            <a:r>
              <a:rPr lang="ru-RU" sz="1200" dirty="0" smtClean="0"/>
              <a:t> </a:t>
            </a:r>
            <a:r>
              <a:rPr lang="ru-RU" sz="1200" dirty="0" err="1" smtClean="0"/>
              <a:t>хъюгъну</a:t>
            </a:r>
            <a:r>
              <a:rPr lang="ru-RU" sz="1200" dirty="0" smtClean="0"/>
              <a:t>. </a:t>
            </a:r>
            <a:r>
              <a:rPr lang="ru-RU" sz="1200" dirty="0" err="1" smtClean="0"/>
              <a:t>Кьанди</a:t>
            </a:r>
            <a:r>
              <a:rPr lang="ru-RU" sz="1200" dirty="0" smtClean="0"/>
              <a:t> зурна, </a:t>
            </a:r>
            <a:r>
              <a:rPr lang="ru-RU" sz="1200" dirty="0" err="1" smtClean="0"/>
              <a:t>чюнгюр,агъач-кьумуз</a:t>
            </a:r>
            <a:r>
              <a:rPr lang="ru-RU" sz="1200" dirty="0" smtClean="0"/>
              <a:t> </a:t>
            </a:r>
            <a:r>
              <a:rPr lang="ru-RU" sz="1200" dirty="0" err="1" smtClean="0"/>
              <a:t>йивуз</a:t>
            </a:r>
            <a:r>
              <a:rPr lang="ru-RU" sz="1200" dirty="0" smtClean="0"/>
              <a:t> </a:t>
            </a:r>
            <a:r>
              <a:rPr lang="ru-RU" sz="1200" dirty="0" err="1" smtClean="0"/>
              <a:t>аьгъю</a:t>
            </a:r>
            <a:r>
              <a:rPr lang="ru-RU" sz="1200" dirty="0" smtClean="0"/>
              <a:t> </a:t>
            </a:r>
            <a:r>
              <a:rPr lang="ru-RU" sz="1200" dirty="0" err="1" smtClean="0"/>
              <a:t>гъап</a:t>
            </a:r>
            <a:r>
              <a:rPr lang="en-US" sz="1200" dirty="0" smtClean="0"/>
              <a:t>I</a:t>
            </a:r>
            <a:r>
              <a:rPr lang="ru-RU" sz="1200" dirty="0" smtClean="0"/>
              <a:t>ну. 1915-1916 </a:t>
            </a:r>
            <a:r>
              <a:rPr lang="ru-RU" sz="1200" dirty="0" err="1" smtClean="0"/>
              <a:t>йисар</a:t>
            </a:r>
            <a:r>
              <a:rPr lang="ru-RU" sz="1200" dirty="0" smtClean="0"/>
              <a:t> </a:t>
            </a:r>
            <a:r>
              <a:rPr lang="ru-RU" sz="1200" dirty="0" err="1" smtClean="0"/>
              <a:t>Абут</a:t>
            </a:r>
            <a:r>
              <a:rPr lang="en-US" sz="1200" dirty="0" smtClean="0"/>
              <a:t>I</a:t>
            </a:r>
            <a:r>
              <a:rPr lang="ru-RU" sz="1200" dirty="0" err="1" smtClean="0"/>
              <a:t>алибдин</a:t>
            </a:r>
            <a:r>
              <a:rPr lang="ru-RU" sz="1200" dirty="0" smtClean="0"/>
              <a:t>  </a:t>
            </a:r>
            <a:r>
              <a:rPr lang="ru-RU" sz="1200" dirty="0" err="1" smtClean="0"/>
              <a:t>яратмиш’валин</a:t>
            </a:r>
            <a:r>
              <a:rPr lang="ru-RU" sz="1200" dirty="0" smtClean="0"/>
              <a:t>  </a:t>
            </a:r>
            <a:r>
              <a:rPr lang="ru-RU" sz="1200" dirty="0" err="1" smtClean="0"/>
              <a:t>эвел</a:t>
            </a:r>
            <a:r>
              <a:rPr lang="ru-RU" sz="1200" dirty="0" smtClean="0"/>
              <a:t> </a:t>
            </a:r>
            <a:r>
              <a:rPr lang="ru-RU" sz="1200" dirty="0" err="1" smtClean="0"/>
              <a:t>ву</a:t>
            </a:r>
            <a:r>
              <a:rPr lang="ru-RU" sz="1200" dirty="0" smtClean="0"/>
              <a:t>. </a:t>
            </a:r>
            <a:r>
              <a:rPr lang="ru-RU" sz="1200" dirty="0" err="1" smtClean="0"/>
              <a:t>Инкьилабдин</a:t>
            </a:r>
            <a:r>
              <a:rPr lang="ru-RU" sz="1200" dirty="0" smtClean="0"/>
              <a:t> 1917  </a:t>
            </a:r>
            <a:r>
              <a:rPr lang="ru-RU" sz="1200" dirty="0" err="1" smtClean="0"/>
              <a:t>йисандин</a:t>
            </a:r>
            <a:r>
              <a:rPr lang="ru-RU" sz="1200" dirty="0" smtClean="0"/>
              <a:t> </a:t>
            </a:r>
            <a:r>
              <a:rPr lang="ru-RU" sz="1200" dirty="0" err="1" smtClean="0"/>
              <a:t>гьядисйир</a:t>
            </a:r>
            <a:r>
              <a:rPr lang="ru-RU" sz="1200" dirty="0" smtClean="0"/>
              <a:t> </a:t>
            </a:r>
            <a:r>
              <a:rPr lang="ru-RU" sz="1200" dirty="0" err="1" smtClean="0"/>
              <a:t>Абут</a:t>
            </a:r>
            <a:r>
              <a:rPr lang="en-US" sz="1200" dirty="0" smtClean="0"/>
              <a:t>I</a:t>
            </a:r>
            <a:r>
              <a:rPr lang="ru-RU" sz="1200" dirty="0" err="1" smtClean="0"/>
              <a:t>алиб</a:t>
            </a:r>
            <a:r>
              <a:rPr lang="ru-RU" sz="1200" dirty="0" smtClean="0"/>
              <a:t> </a:t>
            </a:r>
            <a:r>
              <a:rPr lang="ru-RU" sz="1200" dirty="0" err="1" smtClean="0"/>
              <a:t>Гъафуровди</a:t>
            </a:r>
            <a:r>
              <a:rPr lang="ru-RU" sz="1200" dirty="0" smtClean="0"/>
              <a:t> </a:t>
            </a:r>
            <a:r>
              <a:rPr lang="ru-RU" sz="1200" dirty="0" err="1" smtClean="0"/>
              <a:t>кьабул</a:t>
            </a:r>
            <a:r>
              <a:rPr lang="ru-RU" sz="1200" dirty="0" smtClean="0"/>
              <a:t> </a:t>
            </a:r>
            <a:r>
              <a:rPr lang="ru-RU" sz="1200" dirty="0" err="1" smtClean="0"/>
              <a:t>гъап</a:t>
            </a:r>
            <a:r>
              <a:rPr lang="en-US" sz="1200" dirty="0" smtClean="0"/>
              <a:t>I</a:t>
            </a:r>
            <a:r>
              <a:rPr lang="ru-RU" sz="1200" dirty="0" smtClean="0"/>
              <a:t>ну, </a:t>
            </a:r>
            <a:r>
              <a:rPr lang="ru-RU" sz="1200" dirty="0" err="1" smtClean="0"/>
              <a:t>Къарабудахкентдиъ</a:t>
            </a:r>
            <a:r>
              <a:rPr lang="ru-RU" sz="1200" dirty="0" smtClean="0"/>
              <a:t> </a:t>
            </a:r>
            <a:r>
              <a:rPr lang="ru-RU" sz="1200" dirty="0" err="1" smtClean="0"/>
              <a:t>гъазанмиш'валиъ</a:t>
            </a:r>
            <a:r>
              <a:rPr lang="ru-RU" sz="1200" dirty="0" smtClean="0"/>
              <a:t> </a:t>
            </a:r>
            <a:r>
              <a:rPr lang="ru-RU" sz="1200" dirty="0" err="1" smtClean="0"/>
              <a:t>ади</a:t>
            </a:r>
            <a:r>
              <a:rPr lang="ru-RU" sz="1200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 smtClean="0"/>
              <a:t>Ватандаш‘валин</a:t>
            </a:r>
            <a:r>
              <a:rPr lang="ru-RU" dirty="0" smtClean="0"/>
              <a:t> </a:t>
            </a:r>
            <a:r>
              <a:rPr lang="ru-RU" dirty="0" err="1" smtClean="0"/>
              <a:t>дявдин</a:t>
            </a:r>
            <a:r>
              <a:rPr lang="ru-RU" dirty="0" smtClean="0"/>
              <a:t> </a:t>
            </a:r>
            <a:r>
              <a:rPr lang="ru-RU" dirty="0" err="1" smtClean="0"/>
              <a:t>йисари</a:t>
            </a:r>
            <a:r>
              <a:rPr lang="ru-RU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Ватандаш‘валин</a:t>
            </a:r>
            <a:r>
              <a:rPr lang="ru-RU" dirty="0" smtClean="0"/>
              <a:t> </a:t>
            </a:r>
            <a:r>
              <a:rPr lang="ru-RU" dirty="0" err="1" smtClean="0"/>
              <a:t>дявдин</a:t>
            </a:r>
            <a:r>
              <a:rPr lang="ru-RU" dirty="0" smtClean="0"/>
              <a:t> </a:t>
            </a:r>
            <a:r>
              <a:rPr lang="ru-RU" dirty="0" err="1" smtClean="0"/>
              <a:t>йисари</a:t>
            </a:r>
            <a:r>
              <a:rPr lang="ru-RU" dirty="0" smtClean="0"/>
              <a:t> </a:t>
            </a:r>
            <a:r>
              <a:rPr lang="ru-RU" dirty="0" err="1" smtClean="0"/>
              <a:t>Абут</a:t>
            </a:r>
            <a:r>
              <a:rPr lang="en-US" dirty="0" smtClean="0"/>
              <a:t>I</a:t>
            </a:r>
            <a:r>
              <a:rPr lang="ru-RU" dirty="0" err="1" smtClean="0"/>
              <a:t>алиб</a:t>
            </a:r>
            <a:r>
              <a:rPr lang="ru-RU" dirty="0" smtClean="0"/>
              <a:t>  </a:t>
            </a:r>
            <a:r>
              <a:rPr lang="ru-RU" dirty="0" err="1" smtClean="0"/>
              <a:t>уьру</a:t>
            </a:r>
            <a:r>
              <a:rPr lang="ru-RU" dirty="0" smtClean="0"/>
              <a:t> </a:t>
            </a:r>
            <a:r>
              <a:rPr lang="ru-RU" dirty="0" err="1" smtClean="0"/>
              <a:t>партизнарин</a:t>
            </a:r>
            <a:r>
              <a:rPr lang="ru-RU" dirty="0" smtClean="0"/>
              <a:t> </a:t>
            </a:r>
            <a:r>
              <a:rPr lang="ru-RU" dirty="0" err="1" smtClean="0"/>
              <a:t>дестйиригъ</a:t>
            </a:r>
            <a:r>
              <a:rPr lang="ru-RU" dirty="0" smtClean="0"/>
              <a:t> </a:t>
            </a:r>
            <a:r>
              <a:rPr lang="ru-RU" dirty="0" err="1" smtClean="0"/>
              <a:t>гъахьну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Дагъустандиъ</a:t>
            </a:r>
            <a:r>
              <a:rPr lang="ru-RU" dirty="0" smtClean="0"/>
              <a:t> Совет </a:t>
            </a:r>
            <a:r>
              <a:rPr lang="ru-RU" dirty="0" err="1" smtClean="0"/>
              <a:t>власт</a:t>
            </a:r>
            <a:r>
              <a:rPr lang="ru-RU" dirty="0" smtClean="0"/>
              <a:t> </a:t>
            </a:r>
            <a:r>
              <a:rPr lang="ru-RU" dirty="0" err="1" smtClean="0"/>
              <a:t>дивбан</a:t>
            </a:r>
            <a:r>
              <a:rPr lang="ru-RU" dirty="0" smtClean="0"/>
              <a:t> </a:t>
            </a:r>
            <a:r>
              <a:rPr lang="ru-RU" dirty="0" err="1" smtClean="0"/>
              <a:t>бадали</a:t>
            </a:r>
            <a:r>
              <a:rPr lang="ru-RU" dirty="0" smtClean="0"/>
              <a:t> </a:t>
            </a:r>
            <a:r>
              <a:rPr lang="ru-RU" dirty="0" err="1" smtClean="0"/>
              <a:t>женгариъ</a:t>
            </a:r>
            <a:r>
              <a:rPr lang="ru-RU" dirty="0" smtClean="0"/>
              <a:t> </a:t>
            </a:r>
            <a:r>
              <a:rPr lang="ru-RU" dirty="0" err="1" smtClean="0"/>
              <a:t>иштирак</a:t>
            </a:r>
            <a:r>
              <a:rPr lang="ru-RU" dirty="0" smtClean="0"/>
              <a:t> </a:t>
            </a:r>
            <a:r>
              <a:rPr lang="ru-RU" dirty="0" err="1" smtClean="0"/>
              <a:t>гъахьну</a:t>
            </a:r>
            <a:r>
              <a:rPr lang="ru-RU" dirty="0" smtClean="0"/>
              <a:t>. </a:t>
            </a:r>
            <a:r>
              <a:rPr lang="ru-RU" dirty="0" err="1" smtClean="0"/>
              <a:t>Араканами</a:t>
            </a:r>
            <a:r>
              <a:rPr lang="ru-RU" dirty="0" smtClean="0"/>
              <a:t> к</a:t>
            </a:r>
            <a:r>
              <a:rPr lang="en-US" dirty="0" smtClean="0"/>
              <a:t>I</a:t>
            </a:r>
            <a:r>
              <a:rPr lang="ru-RU" dirty="0" err="1" smtClean="0"/>
              <a:t>урувшаъ</a:t>
            </a:r>
            <a:r>
              <a:rPr lang="ru-RU" dirty="0" smtClean="0"/>
              <a:t> </a:t>
            </a:r>
            <a:r>
              <a:rPr lang="ru-RU" dirty="0" err="1" smtClean="0"/>
              <a:t>дугъаз</a:t>
            </a:r>
            <a:r>
              <a:rPr lang="ru-RU" dirty="0" smtClean="0"/>
              <a:t> </a:t>
            </a:r>
            <a:r>
              <a:rPr lang="ru-RU" dirty="0" err="1" smtClean="0"/>
              <a:t>зиян</a:t>
            </a:r>
            <a:r>
              <a:rPr lang="ru-RU" dirty="0" smtClean="0"/>
              <a:t> </a:t>
            </a:r>
            <a:r>
              <a:rPr lang="ru-RU" dirty="0" err="1" smtClean="0"/>
              <a:t>гъабхьну</a:t>
            </a:r>
            <a:r>
              <a:rPr lang="ru-RU" dirty="0" smtClean="0"/>
              <a:t>. </a:t>
            </a:r>
            <a:r>
              <a:rPr lang="ru-RU" dirty="0" err="1" smtClean="0"/>
              <a:t>Хъа</a:t>
            </a:r>
            <a:r>
              <a:rPr lang="ru-RU" dirty="0" smtClean="0"/>
              <a:t> </a:t>
            </a:r>
            <a:r>
              <a:rPr lang="ru-RU" dirty="0" err="1" smtClean="0"/>
              <a:t>Манасдикк</a:t>
            </a:r>
            <a:r>
              <a:rPr lang="ru-RU" dirty="0" smtClean="0"/>
              <a:t> </a:t>
            </a:r>
            <a:r>
              <a:rPr lang="ru-RU" dirty="0" err="1" smtClean="0"/>
              <a:t>тюркерин</a:t>
            </a:r>
            <a:r>
              <a:rPr lang="ru-RU" dirty="0" smtClean="0"/>
              <a:t> </a:t>
            </a:r>
            <a:r>
              <a:rPr lang="ru-RU" dirty="0" err="1" smtClean="0"/>
              <a:t>чапхунчйирихъди</a:t>
            </a:r>
            <a:r>
              <a:rPr lang="ru-RU" dirty="0" smtClean="0"/>
              <a:t> </a:t>
            </a:r>
            <a:r>
              <a:rPr lang="ru-RU" dirty="0" err="1" smtClean="0"/>
              <a:t>женгариъ</a:t>
            </a:r>
            <a:r>
              <a:rPr lang="ru-RU" dirty="0" smtClean="0"/>
              <a:t> </a:t>
            </a:r>
            <a:r>
              <a:rPr lang="ru-RU" dirty="0" err="1" smtClean="0"/>
              <a:t>гъахьну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6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дин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урхуваликан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Культсанштурм</a:t>
            </a:r>
            <a:r>
              <a:rPr lang="ru-RU" dirty="0" smtClean="0"/>
              <a:t> </a:t>
            </a:r>
            <a:r>
              <a:rPr lang="ru-RU" dirty="0" err="1" smtClean="0"/>
              <a:t>вахтари</a:t>
            </a:r>
            <a:r>
              <a:rPr lang="ru-RU" dirty="0" smtClean="0"/>
              <a:t> </a:t>
            </a:r>
            <a:r>
              <a:rPr lang="ru-RU" dirty="0" err="1" smtClean="0"/>
              <a:t>Абут</a:t>
            </a:r>
            <a:r>
              <a:rPr lang="en-US" dirty="0" smtClean="0"/>
              <a:t>I</a:t>
            </a:r>
            <a:r>
              <a:rPr lang="ru-RU" dirty="0" err="1" smtClean="0"/>
              <a:t>алибди</a:t>
            </a:r>
            <a:r>
              <a:rPr lang="ru-RU" dirty="0" smtClean="0"/>
              <a:t> </a:t>
            </a:r>
            <a:r>
              <a:rPr lang="ru-RU" dirty="0" err="1" smtClean="0"/>
              <a:t>урхуз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бик</a:t>
            </a:r>
            <a:r>
              <a:rPr lang="en-US" dirty="0" smtClean="0"/>
              <a:t>I</a:t>
            </a:r>
            <a:r>
              <a:rPr lang="ru-RU" dirty="0" smtClean="0"/>
              <a:t>уз </a:t>
            </a:r>
            <a:r>
              <a:rPr lang="ru-RU" dirty="0" err="1" smtClean="0"/>
              <a:t>аьгъю</a:t>
            </a:r>
            <a:r>
              <a:rPr lang="ru-RU" dirty="0" smtClean="0"/>
              <a:t> </a:t>
            </a:r>
            <a:r>
              <a:rPr lang="ru-RU" dirty="0" err="1" smtClean="0"/>
              <a:t>гъап</a:t>
            </a:r>
            <a:r>
              <a:rPr lang="en-US" dirty="0" smtClean="0"/>
              <a:t>I</a:t>
            </a:r>
            <a:r>
              <a:rPr lang="ru-RU" dirty="0" smtClean="0"/>
              <a:t>ну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шиърар</a:t>
            </a:r>
            <a:r>
              <a:rPr lang="ru-RU" dirty="0" smtClean="0"/>
              <a:t> дик</a:t>
            </a:r>
            <a:r>
              <a:rPr lang="en-US" dirty="0" smtClean="0"/>
              <a:t>I</a:t>
            </a:r>
            <a:r>
              <a:rPr lang="ru-RU" dirty="0" smtClean="0"/>
              <a:t>уз </a:t>
            </a:r>
            <a:r>
              <a:rPr lang="ru-RU" dirty="0" err="1" smtClean="0"/>
              <a:t>хъюгъну</a:t>
            </a:r>
            <a:r>
              <a:rPr lang="ru-RU" dirty="0" smtClean="0"/>
              <a:t>. 1929 </a:t>
            </a:r>
            <a:r>
              <a:rPr lang="ru-RU" dirty="0" err="1" smtClean="0"/>
              <a:t>йисхъантина</a:t>
            </a:r>
            <a:r>
              <a:rPr lang="ru-RU" dirty="0" smtClean="0"/>
              <a:t> А. </a:t>
            </a:r>
            <a:r>
              <a:rPr lang="ru-RU" dirty="0" err="1" smtClean="0"/>
              <a:t>Гъафуров</a:t>
            </a:r>
            <a:r>
              <a:rPr lang="ru-RU" dirty="0" smtClean="0"/>
              <a:t> (</a:t>
            </a:r>
            <a:r>
              <a:rPr lang="ru-RU" dirty="0" err="1" smtClean="0"/>
              <a:t>кьюбпи</a:t>
            </a:r>
            <a:r>
              <a:rPr lang="ru-RU" dirty="0" smtClean="0"/>
              <a:t> </a:t>
            </a:r>
            <a:r>
              <a:rPr lang="ru-RU" dirty="0" err="1" smtClean="0"/>
              <a:t>пишекарди</a:t>
            </a:r>
            <a:r>
              <a:rPr lang="ru-RU" dirty="0" smtClean="0"/>
              <a:t>) </a:t>
            </a:r>
            <a:r>
              <a:rPr lang="ru-RU" dirty="0" err="1" smtClean="0"/>
              <a:t>Даградиокомитетдин</a:t>
            </a:r>
            <a:r>
              <a:rPr lang="ru-RU" dirty="0" smtClean="0"/>
              <a:t> </a:t>
            </a:r>
            <a:r>
              <a:rPr lang="ru-RU" dirty="0" err="1" smtClean="0"/>
              <a:t>халкьдин</a:t>
            </a:r>
            <a:r>
              <a:rPr lang="ru-RU" dirty="0" smtClean="0"/>
              <a:t> </a:t>
            </a:r>
            <a:r>
              <a:rPr lang="ru-RU" dirty="0" err="1" smtClean="0"/>
              <a:t>ансамблдиъ</a:t>
            </a:r>
            <a:r>
              <a:rPr lang="ru-RU" dirty="0" smtClean="0"/>
              <a:t> </a:t>
            </a:r>
            <a:r>
              <a:rPr lang="ru-RU" dirty="0" err="1" smtClean="0"/>
              <a:t>музыкантди</a:t>
            </a:r>
            <a:r>
              <a:rPr lang="ru-RU" dirty="0" smtClean="0"/>
              <a:t> </a:t>
            </a:r>
            <a:r>
              <a:rPr lang="ru-RU" dirty="0" err="1" smtClean="0"/>
              <a:t>лихуз</a:t>
            </a:r>
            <a:r>
              <a:rPr lang="ru-RU" dirty="0" smtClean="0"/>
              <a:t> </a:t>
            </a:r>
            <a:r>
              <a:rPr lang="ru-RU" dirty="0" err="1" smtClean="0"/>
              <a:t>хъюгъну</a:t>
            </a:r>
            <a:r>
              <a:rPr lang="ru-RU" dirty="0" smtClean="0"/>
              <a:t>. Думу </a:t>
            </a:r>
            <a:r>
              <a:rPr lang="ru-RU" dirty="0" err="1" smtClean="0"/>
              <a:t>Дагъустан</a:t>
            </a:r>
            <a:r>
              <a:rPr lang="ru-RU" dirty="0" smtClean="0"/>
              <a:t> </a:t>
            </a:r>
            <a:r>
              <a:rPr lang="ru-RU" dirty="0" err="1" smtClean="0"/>
              <a:t>писателарин</a:t>
            </a:r>
            <a:r>
              <a:rPr lang="ru-RU" dirty="0" smtClean="0"/>
              <a:t> </a:t>
            </a:r>
            <a:r>
              <a:rPr lang="ru-RU" dirty="0" err="1" smtClean="0"/>
              <a:t>сабпи</a:t>
            </a:r>
            <a:r>
              <a:rPr lang="ru-RU" dirty="0" smtClean="0"/>
              <a:t> </a:t>
            </a:r>
            <a:r>
              <a:rPr lang="ru-RU" dirty="0" err="1" smtClean="0"/>
              <a:t>съезддин</a:t>
            </a:r>
            <a:r>
              <a:rPr lang="ru-RU" dirty="0" smtClean="0"/>
              <a:t> делегат </a:t>
            </a:r>
            <a:r>
              <a:rPr lang="ru-RU" dirty="0" err="1" smtClean="0"/>
              <a:t>вуди</a:t>
            </a:r>
            <a:r>
              <a:rPr lang="ru-RU" dirty="0" smtClean="0"/>
              <a:t> </a:t>
            </a:r>
            <a:r>
              <a:rPr lang="ru-RU" dirty="0" err="1" smtClean="0"/>
              <a:t>гъахьну</a:t>
            </a:r>
            <a:r>
              <a:rPr lang="ru-RU" dirty="0" smtClean="0"/>
              <a:t>.</a:t>
            </a:r>
          </a:p>
          <a:p>
            <a:endParaRPr lang="ru-RU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7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 smtClean="0"/>
              <a:t>Ватандин</a:t>
            </a:r>
            <a:r>
              <a:rPr lang="ru-RU" dirty="0" smtClean="0"/>
              <a:t> </a:t>
            </a:r>
            <a:r>
              <a:rPr lang="ru-RU" dirty="0" err="1" smtClean="0"/>
              <a:t>Ахю</a:t>
            </a:r>
            <a:r>
              <a:rPr lang="ru-RU" dirty="0" smtClean="0"/>
              <a:t> </a:t>
            </a:r>
            <a:r>
              <a:rPr lang="ru-RU" dirty="0" err="1" smtClean="0"/>
              <a:t>дявдин</a:t>
            </a:r>
            <a:r>
              <a:rPr lang="ru-RU" dirty="0" smtClean="0"/>
              <a:t> </a:t>
            </a:r>
            <a:r>
              <a:rPr lang="ru-RU" dirty="0" err="1" smtClean="0"/>
              <a:t>йисари</a:t>
            </a:r>
            <a:r>
              <a:rPr lang="ru-RU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Ватандин</a:t>
            </a:r>
            <a:r>
              <a:rPr lang="ru-RU" dirty="0" smtClean="0"/>
              <a:t> </a:t>
            </a:r>
            <a:r>
              <a:rPr lang="ru-RU" dirty="0" err="1" smtClean="0"/>
              <a:t>Ахю</a:t>
            </a:r>
            <a:r>
              <a:rPr lang="ru-RU" dirty="0" smtClean="0"/>
              <a:t> </a:t>
            </a:r>
            <a:r>
              <a:rPr lang="ru-RU" dirty="0" err="1" smtClean="0"/>
              <a:t>дявдин</a:t>
            </a:r>
            <a:r>
              <a:rPr lang="ru-RU" dirty="0" smtClean="0"/>
              <a:t> </a:t>
            </a:r>
            <a:r>
              <a:rPr lang="ru-RU" dirty="0" err="1" smtClean="0"/>
              <a:t>йисари</a:t>
            </a:r>
            <a:r>
              <a:rPr lang="ru-RU" dirty="0" smtClean="0"/>
              <a:t> А. </a:t>
            </a:r>
            <a:r>
              <a:rPr lang="ru-RU" dirty="0" err="1" smtClean="0"/>
              <a:t>Гъафуров</a:t>
            </a:r>
            <a:r>
              <a:rPr lang="ru-RU" dirty="0" smtClean="0"/>
              <a:t> </a:t>
            </a:r>
            <a:r>
              <a:rPr lang="ru-RU" dirty="0" err="1" smtClean="0"/>
              <a:t>Дагъустандихьна</a:t>
            </a:r>
            <a:r>
              <a:rPr lang="ru-RU" dirty="0" smtClean="0"/>
              <a:t> </a:t>
            </a:r>
            <a:r>
              <a:rPr lang="ru-RU" dirty="0" err="1" smtClean="0"/>
              <a:t>гъяйиз</a:t>
            </a:r>
            <a:r>
              <a:rPr lang="ru-RU" dirty="0" smtClean="0"/>
              <a:t> </a:t>
            </a:r>
            <a:r>
              <a:rPr lang="ru-RU" dirty="0" err="1" smtClean="0"/>
              <a:t>уьрхбан</a:t>
            </a:r>
            <a:r>
              <a:rPr lang="ru-RU" dirty="0" smtClean="0"/>
              <a:t> </a:t>
            </a:r>
            <a:r>
              <a:rPr lang="ru-RU" dirty="0" err="1" smtClean="0"/>
              <a:t>дараматар</a:t>
            </a:r>
            <a:r>
              <a:rPr lang="ru-RU" dirty="0" smtClean="0"/>
              <a:t> </a:t>
            </a:r>
            <a:r>
              <a:rPr lang="ru-RU" dirty="0" err="1" smtClean="0"/>
              <a:t>тешкил</a:t>
            </a:r>
            <a:r>
              <a:rPr lang="ru-RU" dirty="0" smtClean="0"/>
              <a:t> </a:t>
            </a:r>
            <a:r>
              <a:rPr lang="ru-RU" dirty="0" err="1" smtClean="0"/>
              <a:t>ап</a:t>
            </a:r>
            <a:r>
              <a:rPr lang="en-US" dirty="0" smtClean="0"/>
              <a:t>I</a:t>
            </a:r>
            <a:r>
              <a:rPr lang="ru-RU" dirty="0" err="1" smtClean="0"/>
              <a:t>биин</a:t>
            </a:r>
            <a:r>
              <a:rPr lang="ru-RU" dirty="0" smtClean="0"/>
              <a:t> </a:t>
            </a:r>
            <a:r>
              <a:rPr lang="ru-RU" dirty="0" err="1" smtClean="0"/>
              <a:t>лихури</a:t>
            </a:r>
            <a:r>
              <a:rPr lang="ru-RU" dirty="0" smtClean="0"/>
              <a:t> </a:t>
            </a:r>
            <a:r>
              <a:rPr lang="ru-RU" dirty="0" err="1" smtClean="0"/>
              <a:t>гъахьну.Чан</a:t>
            </a:r>
            <a:r>
              <a:rPr lang="ru-RU" dirty="0" smtClean="0"/>
              <a:t> </a:t>
            </a:r>
            <a:r>
              <a:rPr lang="ru-RU" dirty="0" err="1" smtClean="0"/>
              <a:t>зегьметназ</a:t>
            </a:r>
            <a:r>
              <a:rPr lang="ru-RU" dirty="0" smtClean="0"/>
              <a:t> </a:t>
            </a:r>
            <a:r>
              <a:rPr lang="ru-RU" dirty="0" err="1" smtClean="0"/>
              <a:t>дилигну,шаир</a:t>
            </a:r>
            <a:r>
              <a:rPr lang="ru-RU" dirty="0" smtClean="0"/>
              <a:t> </a:t>
            </a:r>
            <a:r>
              <a:rPr lang="ru-RU" dirty="0" err="1" smtClean="0"/>
              <a:t>Зегьметнан</a:t>
            </a:r>
            <a:r>
              <a:rPr lang="ru-RU" dirty="0" smtClean="0"/>
              <a:t> </a:t>
            </a:r>
            <a:r>
              <a:rPr lang="ru-RU" dirty="0" err="1" smtClean="0"/>
              <a:t>уьру</a:t>
            </a:r>
            <a:r>
              <a:rPr lang="ru-RU" dirty="0" smtClean="0"/>
              <a:t> </a:t>
            </a:r>
            <a:r>
              <a:rPr lang="ru-RU" dirty="0" err="1" smtClean="0"/>
              <a:t>пайдгъин</a:t>
            </a:r>
            <a:r>
              <a:rPr lang="ru-RU" dirty="0" smtClean="0"/>
              <a:t> </a:t>
            </a:r>
            <a:r>
              <a:rPr lang="ru-RU" dirty="0" err="1" smtClean="0"/>
              <a:t>Ордендиинди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Дагъустандин</a:t>
            </a:r>
            <a:r>
              <a:rPr lang="ru-RU" dirty="0" smtClean="0"/>
              <a:t> </a:t>
            </a:r>
            <a:r>
              <a:rPr lang="ru-RU" dirty="0" err="1" smtClean="0"/>
              <a:t>ГКО-йин</a:t>
            </a:r>
            <a:r>
              <a:rPr lang="ru-RU" dirty="0" smtClean="0"/>
              <a:t> </a:t>
            </a:r>
            <a:r>
              <a:rPr lang="ru-RU" dirty="0" err="1" smtClean="0"/>
              <a:t>Гьюрматнан</a:t>
            </a:r>
            <a:r>
              <a:rPr lang="ru-RU" dirty="0" smtClean="0"/>
              <a:t> </a:t>
            </a:r>
            <a:r>
              <a:rPr lang="ru-RU" dirty="0" err="1" smtClean="0"/>
              <a:t>грамотайиинди</a:t>
            </a:r>
            <a:r>
              <a:rPr lang="ru-RU" dirty="0" smtClean="0"/>
              <a:t> </a:t>
            </a:r>
            <a:r>
              <a:rPr lang="ru-RU" dirty="0" err="1" smtClean="0"/>
              <a:t>лишанламиш</a:t>
            </a:r>
            <a:r>
              <a:rPr lang="ru-RU" dirty="0" smtClean="0"/>
              <a:t> </a:t>
            </a:r>
            <a:r>
              <a:rPr lang="ru-RU" dirty="0" err="1" smtClean="0"/>
              <a:t>гъап</a:t>
            </a:r>
            <a:r>
              <a:rPr lang="en-US" dirty="0" smtClean="0"/>
              <a:t>I</a:t>
            </a:r>
            <a:r>
              <a:rPr lang="ru-RU" dirty="0" smtClean="0"/>
              <a:t>ну.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8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Слайд.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Абут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алиба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Гъафуров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дин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эсерариан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чап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гъап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китабарикан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sz="1200" dirty="0" smtClean="0"/>
              <a:t>1932 </a:t>
            </a:r>
            <a:r>
              <a:rPr lang="ru-RU" sz="1200" dirty="0" err="1" smtClean="0"/>
              <a:t>йисан</a:t>
            </a:r>
            <a:r>
              <a:rPr lang="ru-RU" sz="1200" dirty="0" smtClean="0"/>
              <a:t> « </a:t>
            </a:r>
            <a:r>
              <a:rPr lang="ru-RU" sz="1200" dirty="0" err="1" smtClean="0"/>
              <a:t>Инкьилабдин</a:t>
            </a:r>
            <a:r>
              <a:rPr lang="ru-RU" sz="1200" dirty="0" smtClean="0"/>
              <a:t> </a:t>
            </a:r>
            <a:r>
              <a:rPr lang="ru-RU" sz="1200" dirty="0" err="1" smtClean="0"/>
              <a:t>гамар</a:t>
            </a:r>
            <a:r>
              <a:rPr lang="ru-RU" sz="1200" dirty="0" smtClean="0"/>
              <a:t>» </a:t>
            </a:r>
            <a:r>
              <a:rPr lang="ru-RU" sz="1200" dirty="0" err="1" smtClean="0"/>
              <a:t>альманахдиъ</a:t>
            </a:r>
            <a:r>
              <a:rPr lang="ru-RU" sz="1200" dirty="0" smtClean="0"/>
              <a:t> </a:t>
            </a:r>
            <a:r>
              <a:rPr lang="ru-RU" sz="1200" dirty="0" err="1" smtClean="0"/>
              <a:t>сарпи</a:t>
            </a:r>
            <a:r>
              <a:rPr lang="ru-RU" sz="1200" dirty="0" smtClean="0"/>
              <a:t> </a:t>
            </a:r>
            <a:r>
              <a:rPr lang="ru-RU" sz="1200" dirty="0" err="1" smtClean="0"/>
              <a:t>шиърар</a:t>
            </a:r>
            <a:r>
              <a:rPr lang="ru-RU" sz="1200" dirty="0" smtClean="0"/>
              <a:t> </a:t>
            </a:r>
            <a:r>
              <a:rPr lang="ru-RU" sz="1200" dirty="0" err="1" smtClean="0"/>
              <a:t>чап</a:t>
            </a:r>
            <a:r>
              <a:rPr lang="ru-RU" sz="1200" dirty="0" smtClean="0"/>
              <a:t> </a:t>
            </a:r>
            <a:r>
              <a:rPr lang="ru-RU" sz="1200" dirty="0" err="1" smtClean="0"/>
              <a:t>гъап</a:t>
            </a:r>
            <a:r>
              <a:rPr lang="en-US" sz="1200" dirty="0" smtClean="0"/>
              <a:t>I</a:t>
            </a:r>
            <a:r>
              <a:rPr lang="ru-RU" sz="1200" dirty="0" smtClean="0"/>
              <a:t>ну;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sz="1200" dirty="0" smtClean="0"/>
              <a:t>1934 </a:t>
            </a:r>
            <a:r>
              <a:rPr lang="ru-RU" sz="1200" dirty="0" err="1" smtClean="0"/>
              <a:t>йисан</a:t>
            </a:r>
            <a:r>
              <a:rPr lang="ru-RU" sz="1200" dirty="0" smtClean="0"/>
              <a:t> лак ч</a:t>
            </a:r>
            <a:r>
              <a:rPr lang="en-US" sz="1200" dirty="0" smtClean="0"/>
              <a:t>I</a:t>
            </a:r>
            <a:r>
              <a:rPr lang="ru-RU" sz="1200" dirty="0" err="1" smtClean="0"/>
              <a:t>ал’инди</a:t>
            </a:r>
            <a:r>
              <a:rPr lang="ru-RU" sz="1200" dirty="0" smtClean="0"/>
              <a:t> « Таза </a:t>
            </a:r>
            <a:r>
              <a:rPr lang="ru-RU" sz="1200" dirty="0" err="1" smtClean="0"/>
              <a:t>дюн’я</a:t>
            </a:r>
            <a:r>
              <a:rPr lang="ru-RU" sz="1200" dirty="0" smtClean="0"/>
              <a:t>» </a:t>
            </a:r>
            <a:r>
              <a:rPr lang="ru-RU" sz="1200" dirty="0" err="1" smtClean="0"/>
              <a:t>шиърарин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гъварч</a:t>
            </a:r>
            <a:r>
              <a:rPr lang="ru-RU" sz="1200" dirty="0" smtClean="0"/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sz="1200" dirty="0" smtClean="0"/>
              <a:t>1940 </a:t>
            </a:r>
            <a:r>
              <a:rPr lang="ru-RU" sz="1200" dirty="0" err="1" smtClean="0"/>
              <a:t>йисан</a:t>
            </a:r>
            <a:r>
              <a:rPr lang="ru-RU" sz="1200" dirty="0" smtClean="0"/>
              <a:t> « </a:t>
            </a:r>
            <a:r>
              <a:rPr lang="ru-RU" sz="1200" dirty="0" err="1" smtClean="0"/>
              <a:t>Бахтнан</a:t>
            </a:r>
            <a:r>
              <a:rPr lang="ru-RU" sz="1200" dirty="0" smtClean="0"/>
              <a:t> </a:t>
            </a:r>
            <a:r>
              <a:rPr lang="ru-RU" sz="1200" dirty="0" err="1" smtClean="0"/>
              <a:t>уьмур</a:t>
            </a:r>
            <a:r>
              <a:rPr lang="ru-RU" sz="1200" dirty="0" smtClean="0"/>
              <a:t>» </a:t>
            </a:r>
            <a:r>
              <a:rPr lang="ru-RU" sz="1200" dirty="0" err="1" smtClean="0"/>
              <a:t>шиърарин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гъварч</a:t>
            </a:r>
            <a:r>
              <a:rPr lang="ru-RU" sz="1200" dirty="0" smtClean="0"/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sz="1200" dirty="0" smtClean="0"/>
              <a:t>1941-45 </a:t>
            </a:r>
            <a:r>
              <a:rPr lang="ru-RU" sz="1200" dirty="0" err="1" smtClean="0"/>
              <a:t>йисари</a:t>
            </a:r>
            <a:r>
              <a:rPr lang="ru-RU" sz="1200" dirty="0" smtClean="0"/>
              <a:t> « </a:t>
            </a:r>
            <a:r>
              <a:rPr lang="ru-RU" sz="1200" dirty="0" err="1" smtClean="0"/>
              <a:t>Дагъустандин</a:t>
            </a:r>
            <a:r>
              <a:rPr lang="ru-RU" sz="1200" dirty="0" smtClean="0"/>
              <a:t> </a:t>
            </a:r>
            <a:r>
              <a:rPr lang="ru-RU" sz="1200" dirty="0" err="1" smtClean="0"/>
              <a:t>сес</a:t>
            </a:r>
            <a:r>
              <a:rPr lang="ru-RU" sz="1200" dirty="0" smtClean="0"/>
              <a:t>», « </a:t>
            </a:r>
            <a:r>
              <a:rPr lang="ru-RU" sz="1200" dirty="0" err="1" smtClean="0"/>
              <a:t>Ватан</a:t>
            </a:r>
            <a:r>
              <a:rPr lang="ru-RU" sz="1200" dirty="0" smtClean="0"/>
              <a:t> </a:t>
            </a:r>
            <a:r>
              <a:rPr lang="ru-RU" sz="1200" dirty="0" err="1" smtClean="0"/>
              <a:t>бадали</a:t>
            </a:r>
            <a:r>
              <a:rPr lang="ru-RU" sz="1200" dirty="0" smtClean="0"/>
              <a:t>»…</a:t>
            </a:r>
            <a:r>
              <a:rPr lang="ru-RU" sz="1200" dirty="0" err="1" smtClean="0"/>
              <a:t>эсарарин</a:t>
            </a:r>
            <a:r>
              <a:rPr lang="ru-RU" sz="1200" dirty="0" smtClean="0"/>
              <a:t> </a:t>
            </a:r>
            <a:r>
              <a:rPr lang="ru-RU" sz="1200" dirty="0" err="1" smtClean="0"/>
              <a:t>гъварчар</a:t>
            </a:r>
            <a:r>
              <a:rPr lang="ru-RU" sz="1200" dirty="0" smtClean="0"/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sz="1200" dirty="0" smtClean="0"/>
              <a:t>1950-60  « </a:t>
            </a:r>
            <a:r>
              <a:rPr lang="ru-RU" sz="1200" dirty="0" err="1" smtClean="0"/>
              <a:t>Кьюбпи</a:t>
            </a:r>
            <a:r>
              <a:rPr lang="ru-RU" sz="1200" dirty="0" smtClean="0"/>
              <a:t> </a:t>
            </a:r>
            <a:r>
              <a:rPr lang="ru-RU" sz="1200" dirty="0" err="1" smtClean="0"/>
              <a:t>уьмур</a:t>
            </a:r>
            <a:r>
              <a:rPr lang="ru-RU" sz="1200" dirty="0" smtClean="0"/>
              <a:t>», « </a:t>
            </a:r>
            <a:r>
              <a:rPr lang="ru-RU" sz="1200" dirty="0" err="1" smtClean="0"/>
              <a:t>Хьадукран</a:t>
            </a:r>
            <a:r>
              <a:rPr lang="ru-RU" sz="1200" dirty="0" smtClean="0"/>
              <a:t> </a:t>
            </a:r>
            <a:r>
              <a:rPr lang="ru-RU" sz="1200" dirty="0" err="1" smtClean="0"/>
              <a:t>гвач</a:t>
            </a:r>
            <a:r>
              <a:rPr lang="en-US" sz="1200" dirty="0" smtClean="0"/>
              <a:t>I</a:t>
            </a:r>
            <a:r>
              <a:rPr lang="ru-RU" sz="1200" dirty="0" smtClean="0"/>
              <a:t>ин»…30- </a:t>
            </a:r>
            <a:r>
              <a:rPr lang="ru-RU" sz="1200" dirty="0" err="1" smtClean="0"/>
              <a:t>дихьнакьан</a:t>
            </a:r>
            <a:r>
              <a:rPr lang="ru-RU" sz="1200" dirty="0" smtClean="0"/>
              <a:t> </a:t>
            </a:r>
            <a:r>
              <a:rPr lang="ru-RU" sz="1200" dirty="0" err="1" smtClean="0"/>
              <a:t>китабар</a:t>
            </a:r>
            <a:r>
              <a:rPr lang="ru-RU" sz="1200" dirty="0" smtClean="0"/>
              <a:t> </a:t>
            </a:r>
            <a:r>
              <a:rPr lang="ru-RU" sz="1200" dirty="0" err="1" smtClean="0"/>
              <a:t>чапдиан</a:t>
            </a:r>
            <a:r>
              <a:rPr lang="ru-RU" sz="1200" dirty="0" smtClean="0"/>
              <a:t> </a:t>
            </a:r>
            <a:r>
              <a:rPr lang="ru-RU" sz="1200" dirty="0" err="1" smtClean="0"/>
              <a:t>удуч</a:t>
            </a:r>
            <a:r>
              <a:rPr lang="en-US" sz="1200" dirty="0" smtClean="0"/>
              <a:t>I</a:t>
            </a:r>
            <a:r>
              <a:rPr lang="ru-RU" sz="1200" dirty="0" err="1" smtClean="0"/>
              <a:t>вну</a:t>
            </a:r>
            <a:r>
              <a:rPr lang="ru-RU" sz="1200" dirty="0" smtClean="0"/>
              <a:t>: 8 поэма, 100- </a:t>
            </a:r>
            <a:r>
              <a:rPr lang="ru-RU" sz="1200" dirty="0" err="1" smtClean="0"/>
              <a:t>дихьанзина</a:t>
            </a:r>
            <a:r>
              <a:rPr lang="ru-RU" sz="1200" dirty="0" smtClean="0"/>
              <a:t> </a:t>
            </a:r>
            <a:r>
              <a:rPr lang="ru-RU" sz="1200" dirty="0" err="1" smtClean="0"/>
              <a:t>шиърар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53817-01F3-4879-AC03-E31B58E3078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E26C86A-CAC3-4011-8619-DBC5F1BD48E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B37F4-0A9B-49FB-960B-9C611711ED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F6011-3237-46B9-9987-AE5D4023B0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194ED1-2150-425D-95EF-39CA77D8DF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A20F66-A019-400E-8B2F-0B877F491C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989DF-FA48-442E-B9C3-231162B3AB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F5225-66BF-4F75-96B4-C1E757DF01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1982F-FE4C-440F-9877-74063D2DAF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A24F4-1E05-4A39-9E54-59A1FC8C11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56AD5-3FA6-49BF-A4F9-AFF3DB9A01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FD1D3-8B64-4944-8209-64B45C8C3B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9FAD5-F79E-494E-8F57-842C7118E4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17EC52-58AC-4AC4-9AD5-2550F5047FC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andex.ru/maps/28/makhachkala/house/skver_imeni_fazu_aliyevoy/YE4YcwdiS0YPQFpofXV5cHthbA==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0%D1%84%D1%83%D1%80%D0%BE%D0%B2,_%D0%90%D0%B1%D1%83%D1%82%D0%B0%D0%BB%D0%B8%D0%B1_%D0%93%D0%B0%D1%84%D1%83%D1%80%D0%BE%D0%B2%D0%B8%D1%87" TargetMode="External"/><Relationship Id="rId7" Type="http://schemas.openxmlformats.org/officeDocument/2006/relationships/hyperlink" Target="https://nazaccent.ru/content/2480-abutalib-skazal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blioclub.ru/index.php?page=book_red&amp;id=224552&amp;razdel=181" TargetMode="External"/><Relationship Id="rId5" Type="http://schemas.openxmlformats.org/officeDocument/2006/relationships/hyperlink" Target="https://lezgigazet.ru/archives/9658" TargetMode="External"/><Relationship Id="rId4" Type="http://schemas.openxmlformats.org/officeDocument/2006/relationships/hyperlink" Target="https://infourok.ru/cor-abutalib-gafurov-dagestanskiy-poet-1959284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412875"/>
            <a:ext cx="8642350" cy="53070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sz="2400" b="1" dirty="0"/>
          </a:p>
          <a:p>
            <a:pPr>
              <a:lnSpc>
                <a:spcPct val="90000"/>
              </a:lnSpc>
            </a:pPr>
            <a:endParaRPr lang="ru-RU" sz="2400" b="1" dirty="0" smtClean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 flipH="1">
            <a:off x="251520" y="231031"/>
            <a:ext cx="856895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казенное общеобразовательное учреждение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Пилигская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средняя общеобразовательная школа»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0" algn="l"/>
              </a:tabLst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Табасаран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литературайиан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7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классдиз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«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АбутIалиб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Гъафуровдин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уьмрикан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яратмишарикан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ачухъ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дарс-презентация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</a:t>
            </a:r>
          </a:p>
          <a:p>
            <a:pPr eaLnBrk="0" hangingPunct="0">
              <a:tabLst>
                <a:tab pos="53340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Дюзмиш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гьязур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гъапIур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Пилгъарин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кьялан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мектебдин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табасаран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ч</a:t>
            </a:r>
            <a:r>
              <a:rPr lang="en-US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алнан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литературайин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мялим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Абдуризаков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Садулла</a:t>
            </a:r>
            <a:r>
              <a:rPr lang="ru-RU" sz="3200" b="1" dirty="0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Асланбекович</a:t>
            </a:r>
            <a:endParaRPr lang="ru-RU" sz="2800" dirty="0" smtClean="0">
              <a:latin typeface="Monotype Corsiva" pitchFamily="66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 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4800" b="1" dirty="0" smtClean="0">
                <a:solidFill>
                  <a:srgbClr val="33CC33"/>
                </a:solidFill>
                <a:latin typeface="Monotype Corsiva" pitchFamily="66" charset="0"/>
              </a:rPr>
              <a:t>ПЕШКЕШАР</a:t>
            </a:r>
            <a:endParaRPr lang="ru-RU" sz="4800" dirty="0">
              <a:latin typeface="Monotype Corsiva" pitchFamily="66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 smtClean="0">
                <a:latin typeface="Monotype Corsiva" pitchFamily="66" charset="0"/>
              </a:rPr>
              <a:t>1958 </a:t>
            </a:r>
            <a:r>
              <a:rPr lang="ru-RU" b="1" dirty="0" err="1" smtClean="0">
                <a:latin typeface="Monotype Corsiva" pitchFamily="66" charset="0"/>
              </a:rPr>
              <a:t>йис-гьевеслу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ап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бан</a:t>
            </a:r>
            <a:r>
              <a:rPr lang="ru-RU" b="1" dirty="0" smtClean="0">
                <a:latin typeface="Monotype Corsiva" pitchFamily="66" charset="0"/>
              </a:rPr>
              <a:t> премия «</a:t>
            </a:r>
            <a:r>
              <a:rPr lang="ru-RU" b="1" dirty="0" err="1" smtClean="0">
                <a:latin typeface="Monotype Corsiva" pitchFamily="66" charset="0"/>
              </a:rPr>
              <a:t>Шиърар</a:t>
            </a:r>
            <a:r>
              <a:rPr lang="ru-RU" b="1" dirty="0" smtClean="0">
                <a:latin typeface="Monotype Corsiva" pitchFamily="66" charset="0"/>
              </a:rPr>
              <a:t>» к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уру</a:t>
            </a:r>
            <a:r>
              <a:rPr lang="ru-RU" b="1" dirty="0" smtClean="0">
                <a:latin typeface="Monotype Corsiva" pitchFamily="66" charset="0"/>
              </a:rPr>
              <a:t> гъварчназ-1958 </a:t>
            </a:r>
            <a:r>
              <a:rPr lang="ru-RU" b="1" dirty="0" err="1" smtClean="0">
                <a:latin typeface="Monotype Corsiva" pitchFamily="66" charset="0"/>
              </a:rPr>
              <a:t>йис</a:t>
            </a:r>
            <a:r>
              <a:rPr lang="ru-RU" b="1" dirty="0" smtClean="0">
                <a:latin typeface="Monotype Corsiva" pitchFamily="66" charset="0"/>
              </a:rPr>
              <a:t>.</a:t>
            </a:r>
            <a:r>
              <a:rPr lang="ru-RU" b="1" dirty="0">
                <a:latin typeface="Monotype Corsiva" pitchFamily="66" charset="0"/>
              </a:rPr>
              <a:t/>
            </a:r>
            <a:br>
              <a:rPr lang="ru-RU" b="1" dirty="0">
                <a:latin typeface="Monotype Corsiva" pitchFamily="66" charset="0"/>
              </a:rPr>
            </a:br>
            <a:r>
              <a:rPr lang="ru-RU" b="1" dirty="0" smtClean="0">
                <a:latin typeface="Monotype Corsiva" pitchFamily="66" charset="0"/>
              </a:rPr>
              <a:t>1970 </a:t>
            </a:r>
            <a:r>
              <a:rPr lang="ru-RU" b="1" dirty="0" err="1" smtClean="0">
                <a:latin typeface="Monotype Corsiva" pitchFamily="66" charset="0"/>
              </a:rPr>
              <a:t>йис</a:t>
            </a:r>
            <a:r>
              <a:rPr lang="ru-RU" b="1" dirty="0" smtClean="0">
                <a:latin typeface="Monotype Corsiva" pitchFamily="66" charset="0"/>
              </a:rPr>
              <a:t>- С. </a:t>
            </a:r>
            <a:r>
              <a:rPr lang="ru-RU" b="1" dirty="0" err="1" smtClean="0">
                <a:latin typeface="Monotype Corsiva" pitchFamily="66" charset="0"/>
              </a:rPr>
              <a:t>Ст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альскийин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ччвурнахъ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хъайи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Республикайин</a:t>
            </a:r>
            <a:r>
              <a:rPr lang="ru-RU" b="1" dirty="0" smtClean="0">
                <a:latin typeface="Monotype Corsiva" pitchFamily="66" charset="0"/>
              </a:rPr>
              <a:t> премия («</a:t>
            </a:r>
            <a:r>
              <a:rPr lang="ru-RU" b="1" dirty="0" err="1" smtClean="0">
                <a:latin typeface="Monotype Corsiva" pitchFamily="66" charset="0"/>
              </a:rPr>
              <a:t>Уьмрин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гамар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шиърарин</a:t>
            </a:r>
            <a:r>
              <a:rPr lang="ru-RU" b="1" dirty="0" smtClean="0">
                <a:latin typeface="Monotype Corsiva" pitchFamily="66" charset="0"/>
              </a:rPr>
              <a:t> гъварчназ-1969 </a:t>
            </a:r>
            <a:r>
              <a:rPr lang="ru-RU" b="1" dirty="0" err="1" smtClean="0">
                <a:latin typeface="Monotype Corsiva" pitchFamily="66" charset="0"/>
              </a:rPr>
              <a:t>йис</a:t>
            </a:r>
            <a:r>
              <a:rPr lang="ru-RU" b="1" dirty="0" smtClean="0">
                <a:latin typeface="Monotype Corsiva" pitchFamily="66" charset="0"/>
              </a:rPr>
              <a:t>»). </a:t>
            </a:r>
            <a:endParaRPr lang="ru-RU" b="1" dirty="0"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b="1" dirty="0">
                <a:latin typeface="Monotype Corsiva" pitchFamily="66" charset="0"/>
              </a:rPr>
              <a:t>А. </a:t>
            </a:r>
            <a:r>
              <a:rPr lang="ru-RU" b="1" dirty="0" err="1" smtClean="0">
                <a:latin typeface="Monotype Corsiva" pitchFamily="66" charset="0"/>
              </a:rPr>
              <a:t>Гъафуров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лишанлу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гъап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smtClean="0">
                <a:latin typeface="Monotype Corsiva" pitchFamily="66" charset="0"/>
              </a:rPr>
              <a:t>ну </a:t>
            </a:r>
            <a:r>
              <a:rPr lang="ru-RU" b="1" dirty="0" err="1" smtClean="0">
                <a:latin typeface="Monotype Corsiva" pitchFamily="66" charset="0"/>
              </a:rPr>
              <a:t>Лениндин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ччвурнахъ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хъайи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ордендиинди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кьюб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Зегьметнан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Уьру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Пайдгъин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ордендиинди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Октябрин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инкьилабдин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ордендиинди</a:t>
            </a:r>
            <a:r>
              <a:rPr lang="ru-RU" b="1" dirty="0" smtClean="0">
                <a:latin typeface="Monotype Corsiva" pitchFamily="66" charset="0"/>
              </a:rPr>
              <a:t>, «</a:t>
            </a:r>
            <a:r>
              <a:rPr lang="ru-RU" b="1" dirty="0" err="1" smtClean="0">
                <a:latin typeface="Monotype Corsiva" pitchFamily="66" charset="0"/>
              </a:rPr>
              <a:t>Къавкъаз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уьбхбаз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ва</a:t>
            </a:r>
            <a:r>
              <a:rPr lang="ru-RU" b="1" dirty="0" smtClean="0">
                <a:latin typeface="Monotype Corsiva" pitchFamily="66" charset="0"/>
              </a:rPr>
              <a:t> «1941-1945  </a:t>
            </a:r>
            <a:r>
              <a:rPr lang="ru-RU" b="1" dirty="0" err="1" smtClean="0">
                <a:latin typeface="Monotype Corsiva" pitchFamily="66" charset="0"/>
              </a:rPr>
              <a:t>йисари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Ватандин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Аьхю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дявдиъ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кьягьялвалин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зегьметназ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медалариинди</a:t>
            </a:r>
            <a:r>
              <a:rPr lang="ru-RU" b="1" dirty="0" smtClean="0">
                <a:latin typeface="Monotype Corsiva" pitchFamily="66" charset="0"/>
              </a:rPr>
              <a:t>. 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Абут</a:t>
            </a:r>
            <a:r>
              <a:rPr lang="en-US" sz="5400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алибди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гъапи</a:t>
            </a:r>
            <a:endParaRPr lang="ru-RU" sz="54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 dirty="0" smtClean="0">
                <a:latin typeface="Monotype Corsiva" pitchFamily="66" charset="0"/>
              </a:rPr>
              <a:t>1974 </a:t>
            </a:r>
            <a:r>
              <a:rPr lang="ru-RU" sz="3600" b="1" dirty="0" err="1" smtClean="0">
                <a:latin typeface="Monotype Corsiva" pitchFamily="66" charset="0"/>
              </a:rPr>
              <a:t>йисан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Москвайиъ</a:t>
            </a:r>
            <a:r>
              <a:rPr lang="ru-RU" sz="3600" b="1" dirty="0" smtClean="0">
                <a:latin typeface="Monotype Corsiva" pitchFamily="66" charset="0"/>
              </a:rPr>
              <a:t> «Современник»  </a:t>
            </a:r>
            <a:r>
              <a:rPr lang="ru-RU" sz="3600" b="1" dirty="0" err="1" smtClean="0">
                <a:latin typeface="Monotype Corsiva" pitchFamily="66" charset="0"/>
              </a:rPr>
              <a:t>издательствойиъ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чапдиан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удубч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вну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урус</a:t>
            </a:r>
            <a:r>
              <a:rPr lang="ru-RU" sz="3600" b="1" dirty="0" smtClean="0">
                <a:latin typeface="Monotype Corsiva" pitchFamily="66" charset="0"/>
              </a:rPr>
              <a:t> ч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ал’инди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шиърарин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гъварч</a:t>
            </a:r>
            <a:r>
              <a:rPr lang="ru-RU" sz="3600" b="1" dirty="0" smtClean="0">
                <a:latin typeface="Monotype Corsiva" pitchFamily="66" charset="0"/>
              </a:rPr>
              <a:t> «</a:t>
            </a:r>
            <a:r>
              <a:rPr lang="ru-RU" sz="3600" b="1" dirty="0" err="1" smtClean="0">
                <a:latin typeface="Monotype Corsiva" pitchFamily="66" charset="0"/>
              </a:rPr>
              <a:t>Абут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алибди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гъапи</a:t>
            </a:r>
            <a:r>
              <a:rPr lang="ru-RU" sz="3600" b="1" dirty="0" smtClean="0">
                <a:latin typeface="Monotype Corsiva" pitchFamily="66" charset="0"/>
              </a:rPr>
              <a:t>».</a:t>
            </a:r>
            <a:r>
              <a:rPr lang="ru-RU" sz="3600" b="1" dirty="0">
                <a:latin typeface="Monotype Corsiva" pitchFamily="66" charset="0"/>
              </a:rPr>
              <a:t/>
            </a:r>
            <a:br>
              <a:rPr lang="ru-RU" sz="3600" b="1" dirty="0">
                <a:latin typeface="Monotype Corsiva" pitchFamily="66" charset="0"/>
              </a:rPr>
            </a:br>
            <a:r>
              <a:rPr lang="ru-RU" sz="3600" b="1" dirty="0">
                <a:latin typeface="Monotype Corsiva" pitchFamily="66" charset="0"/>
              </a:rPr>
              <a:t>29 </a:t>
            </a:r>
            <a:r>
              <a:rPr lang="ru-RU" sz="3600" b="1" dirty="0" smtClean="0">
                <a:latin typeface="Monotype Corsiva" pitchFamily="66" charset="0"/>
              </a:rPr>
              <a:t>апрели </a:t>
            </a:r>
            <a:r>
              <a:rPr lang="ru-RU" sz="3600" b="1" dirty="0">
                <a:latin typeface="Monotype Corsiva" pitchFamily="66" charset="0"/>
              </a:rPr>
              <a:t>1975 </a:t>
            </a:r>
            <a:r>
              <a:rPr lang="ru-RU" sz="3600" b="1" dirty="0" err="1" smtClean="0">
                <a:latin typeface="Monotype Corsiva" pitchFamily="66" charset="0"/>
              </a:rPr>
              <a:t>йисан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>
                <a:latin typeface="Monotype Corsiva" pitchFamily="66" charset="0"/>
              </a:rPr>
              <a:t>А. </a:t>
            </a:r>
            <a:r>
              <a:rPr lang="ru-RU" sz="3600" b="1" dirty="0" err="1" smtClean="0">
                <a:latin typeface="Monotype Corsiva" pitchFamily="66" charset="0"/>
              </a:rPr>
              <a:t>Гъафуров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уьмриан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гъушну</a:t>
            </a:r>
            <a:r>
              <a:rPr lang="ru-RU" sz="3600" b="1" dirty="0" smtClean="0">
                <a:latin typeface="Monotype Corsiva" pitchFamily="66" charset="0"/>
              </a:rPr>
              <a:t>. </a:t>
            </a:r>
            <a:endParaRPr lang="ru-RU" sz="36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Новости и СМИ Россия Рейтинг ссылок из соцсетей"/>
          <p:cNvPicPr>
            <a:picLocks noChangeAspect="1" noChangeArrowheads="1"/>
          </p:cNvPicPr>
          <p:nvPr/>
        </p:nvPicPr>
        <p:blipFill>
          <a:blip r:embed="rId3" cstate="print"/>
          <a:srcRect l="2270" t="11886" r="2380" b="6236"/>
          <a:stretch>
            <a:fillRect/>
          </a:stretch>
        </p:blipFill>
        <p:spPr bwMode="auto">
          <a:xfrm>
            <a:off x="2483768" y="1412776"/>
            <a:ext cx="3960440" cy="446449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err="1" smtClean="0">
                <a:solidFill>
                  <a:srgbClr val="33CC33"/>
                </a:solidFill>
                <a:latin typeface="Monotype Corsiva" pitchFamily="66" charset="0"/>
              </a:rPr>
              <a:t>Абут</a:t>
            </a:r>
            <a:r>
              <a:rPr lang="en-US" sz="4800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sz="4800" b="1" dirty="0" err="1" smtClean="0">
                <a:solidFill>
                  <a:srgbClr val="33CC33"/>
                </a:solidFill>
                <a:latin typeface="Monotype Corsiva" pitchFamily="66" charset="0"/>
              </a:rPr>
              <a:t>алиб</a:t>
            </a:r>
            <a:r>
              <a:rPr lang="ru-RU" sz="48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4800" b="1" dirty="0" err="1" smtClean="0">
                <a:solidFill>
                  <a:srgbClr val="33CC33"/>
                </a:solidFill>
                <a:latin typeface="Monotype Corsiva" pitchFamily="66" charset="0"/>
              </a:rPr>
              <a:t>Гъафуровдиз</a:t>
            </a:r>
            <a:r>
              <a:rPr lang="ru-RU" sz="48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4800" b="1" dirty="0" err="1" smtClean="0">
                <a:solidFill>
                  <a:srgbClr val="33CC33"/>
                </a:solidFill>
                <a:latin typeface="Monotype Corsiva" pitchFamily="66" charset="0"/>
              </a:rPr>
              <a:t>гюмбет</a:t>
            </a:r>
            <a:endParaRPr lang="ru-RU" sz="48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25606" name="Rectangle 6"/>
          <p:cNvSpPr>
            <a:spLocks noGrp="1" noChangeArrowheads="1"/>
          </p:cNvSpPr>
          <p:nvPr>
            <p:ph idx="1"/>
          </p:nvPr>
        </p:nvSpPr>
        <p:spPr>
          <a:xfrm>
            <a:off x="323528" y="1341438"/>
            <a:ext cx="8568952" cy="525591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>
              <a:hlinkClick r:id="rId4" tooltip="Россия, Республика Дагестан, Махачкала, сквер имени Фазу Алиевой на карте Махачкалы"/>
            </a:endParaRPr>
          </a:p>
          <a:p>
            <a:endParaRPr lang="ru-RU" dirty="0" smtClean="0">
              <a:hlinkClick r:id="rId4" tooltip="Россия, Республика Дагестан, Махачкала, сквер имени Фазу Алиевой на карте Махачкалы"/>
            </a:endParaRPr>
          </a:p>
          <a:p>
            <a:endParaRPr lang="ru-RU" dirty="0" smtClean="0">
              <a:hlinkClick r:id="rId4" tooltip="Россия, Республика Дагестан, Махачкала, сквер имени Фазу Алиевой на карте Махачкалы"/>
            </a:endParaRPr>
          </a:p>
          <a:p>
            <a:endParaRPr lang="ru-RU" dirty="0" smtClean="0">
              <a:hlinkClick r:id="rId4" tooltip="Россия, Республика Дагестан, Махачкала, сквер имени Фазу Алиевой на карте Махачкалы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 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Республика Дагестан, Махачкала, 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Фазу </a:t>
            </a:r>
            <a:r>
              <a:rPr lang="ru-RU" b="1" dirty="0" err="1" smtClean="0">
                <a:solidFill>
                  <a:srgbClr val="FF99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Алиевайин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  </a:t>
            </a:r>
            <a:r>
              <a:rPr lang="ru-RU" b="1" dirty="0" err="1" smtClean="0">
                <a:solidFill>
                  <a:srgbClr val="FF9900"/>
                </a:solidFill>
                <a:latin typeface="Monotype Corsiva" pitchFamily="66" charset="0"/>
              </a:rPr>
              <a:t>ччвурнахъ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</a:rPr>
              <a:t> </a:t>
            </a:r>
            <a:r>
              <a:rPr lang="ru-RU" b="1" dirty="0" err="1" smtClean="0">
                <a:solidFill>
                  <a:srgbClr val="FF9900"/>
                </a:solidFill>
                <a:latin typeface="Monotype Corsiva" pitchFamily="66" charset="0"/>
              </a:rPr>
              <a:t>хъайи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</a:rPr>
              <a:t> </a:t>
            </a:r>
            <a:r>
              <a:rPr lang="ru-RU" b="1" dirty="0" smtClean="0">
                <a:solidFill>
                  <a:srgbClr val="FF9900"/>
                </a:solidFill>
                <a:latin typeface="Monotype Corsiva" pitchFamily="66" charset="0"/>
                <a:hlinkClick r:id="rId4" tooltip="Россия, Республика Дагестан, Махачкала, сквер имени Фазу Алиевой на карте Махачкалы"/>
              </a:rPr>
              <a:t>сквер</a:t>
            </a:r>
            <a:r>
              <a:rPr lang="ru-RU" dirty="0" smtClean="0">
                <a:solidFill>
                  <a:srgbClr val="FF9900"/>
                </a:solidFill>
              </a:rPr>
              <a:t> </a:t>
            </a:r>
            <a:r>
              <a:rPr lang="ru-RU" dirty="0" smtClean="0">
                <a:solidFill>
                  <a:srgbClr val="FF9900"/>
                </a:solidFill>
              </a:rPr>
              <a:t> </a:t>
            </a:r>
            <a:r>
              <a:rPr lang="ru-RU" dirty="0" smtClean="0">
                <a:solidFill>
                  <a:srgbClr val="FF9900"/>
                </a:solidFill>
                <a:latin typeface="Monotype Corsiva" pitchFamily="66" charset="0"/>
              </a:rPr>
              <a:t>2006 г</a:t>
            </a:r>
            <a:endParaRPr lang="ru-RU" b="1" dirty="0" smtClean="0">
              <a:solidFill>
                <a:srgbClr val="FF9900"/>
              </a:solidFill>
              <a:latin typeface="Monotype Corsiva" pitchFamily="66" charset="0"/>
              <a:hlinkClick r:id="rId4" tooltip="Россия, Республика Дагестан, Махачкала, сквер имени Фазу Алиевой на карте Махачкалы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Ишлетмиш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гъап</a:t>
            </a:r>
            <a:r>
              <a:rPr lang="en-US" sz="5400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у к</a:t>
            </a:r>
            <a:r>
              <a:rPr lang="en-US" sz="5400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улар:</a:t>
            </a:r>
            <a:endParaRPr lang="ru-RU" sz="54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 err="1" smtClean="0">
                <a:latin typeface="Monotype Corsiva" pitchFamily="66" charset="0"/>
                <a:hlinkClick r:id="rId3"/>
              </a:rPr>
              <a:t>ru.wikipedia</a:t>
            </a:r>
            <a:endParaRPr lang="ru-RU" sz="4000" dirty="0" smtClean="0"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4000" dirty="0" smtClean="0">
                <a:latin typeface="Monotype Corsiva" pitchFamily="66" charset="0"/>
                <a:hlinkClick r:id="rId4"/>
              </a:rPr>
              <a:t>infourok.ru</a:t>
            </a:r>
            <a:endParaRPr lang="ru-RU" sz="4000" dirty="0" smtClean="0"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4000" dirty="0" smtClean="0">
                <a:latin typeface="Monotype Corsiva" pitchFamily="66" charset="0"/>
                <a:hlinkClick r:id="rId5"/>
              </a:rPr>
              <a:t>lezgigazet.ru</a:t>
            </a:r>
            <a:endParaRPr lang="ru-RU" sz="4000" dirty="0"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sz="4000" dirty="0" smtClean="0">
                <a:latin typeface="Monotype Corsiva" pitchFamily="66" charset="0"/>
                <a:hlinkClick r:id="rId6"/>
              </a:rPr>
              <a:t>«</a:t>
            </a:r>
            <a:r>
              <a:rPr lang="ru-RU" sz="4000" dirty="0" err="1" smtClean="0">
                <a:latin typeface="Monotype Corsiva" pitchFamily="66" charset="0"/>
                <a:hlinkClick r:id="rId6"/>
              </a:rPr>
              <a:t>Абут</a:t>
            </a:r>
            <a:r>
              <a:rPr lang="en-US" sz="4000" dirty="0" smtClean="0">
                <a:latin typeface="Monotype Corsiva" pitchFamily="66" charset="0"/>
                <a:hlinkClick r:id="rId6"/>
              </a:rPr>
              <a:t>I</a:t>
            </a:r>
            <a:r>
              <a:rPr lang="ru-RU" sz="4000" dirty="0" err="1" smtClean="0">
                <a:latin typeface="Monotype Corsiva" pitchFamily="66" charset="0"/>
                <a:hlinkClick r:id="rId6"/>
              </a:rPr>
              <a:t>алибди</a:t>
            </a:r>
            <a:r>
              <a:rPr lang="ru-RU" sz="4000" dirty="0" smtClean="0">
                <a:latin typeface="Monotype Corsiva" pitchFamily="66" charset="0"/>
                <a:hlinkClick r:id="rId6"/>
              </a:rPr>
              <a:t> </a:t>
            </a:r>
            <a:r>
              <a:rPr lang="ru-RU" sz="4000" dirty="0" err="1" smtClean="0">
                <a:latin typeface="Monotype Corsiva" pitchFamily="66" charset="0"/>
                <a:hlinkClick r:id="rId6"/>
              </a:rPr>
              <a:t>гъапи</a:t>
            </a:r>
            <a:r>
              <a:rPr lang="ru-RU" sz="4000" dirty="0" smtClean="0">
                <a:latin typeface="Monotype Corsiva" pitchFamily="66" charset="0"/>
                <a:hlinkClick r:id="rId6"/>
              </a:rPr>
              <a:t>».</a:t>
            </a:r>
            <a:endParaRPr lang="ru-RU" sz="4000" dirty="0" smtClean="0"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sz="4000" dirty="0" err="1" smtClean="0">
                <a:latin typeface="Monotype Corsiva" pitchFamily="66" charset="0"/>
                <a:hlinkClick r:id="rId7"/>
              </a:rPr>
              <a:t>Абут</a:t>
            </a:r>
            <a:r>
              <a:rPr lang="en-US" sz="4000" dirty="0" smtClean="0">
                <a:latin typeface="Monotype Corsiva" pitchFamily="66" charset="0"/>
                <a:hlinkClick r:id="rId7"/>
              </a:rPr>
              <a:t>I</a:t>
            </a:r>
            <a:r>
              <a:rPr lang="ru-RU" sz="4000" dirty="0" err="1" smtClean="0">
                <a:latin typeface="Monotype Corsiva" pitchFamily="66" charset="0"/>
                <a:hlinkClick r:id="rId7"/>
              </a:rPr>
              <a:t>алибди</a:t>
            </a:r>
            <a:r>
              <a:rPr lang="ru-RU" sz="4000" dirty="0" smtClean="0">
                <a:latin typeface="Monotype Corsiva" pitchFamily="66" charset="0"/>
                <a:hlinkClick r:id="rId7"/>
              </a:rPr>
              <a:t> </a:t>
            </a:r>
            <a:r>
              <a:rPr lang="ru-RU" sz="4000" dirty="0" err="1" smtClean="0">
                <a:latin typeface="Monotype Corsiva" pitchFamily="66" charset="0"/>
                <a:hlinkClick r:id="rId7"/>
              </a:rPr>
              <a:t>гъапи</a:t>
            </a:r>
            <a:endParaRPr lang="ru-RU" sz="4000" dirty="0" smtClean="0">
              <a:latin typeface="Monotype Corsiva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ru-RU" sz="4000" dirty="0" err="1" smtClean="0">
                <a:latin typeface="Monotype Corsiva" pitchFamily="66" charset="0"/>
              </a:rPr>
              <a:t>Табасаран</a:t>
            </a:r>
            <a:r>
              <a:rPr lang="ru-RU" sz="4000" dirty="0" smtClean="0">
                <a:latin typeface="Monotype Corsiva" pitchFamily="66" charset="0"/>
              </a:rPr>
              <a:t> литература 7 класс</a:t>
            </a:r>
          </a:p>
          <a:p>
            <a:pPr>
              <a:lnSpc>
                <a:spcPct val="90000"/>
              </a:lnSpc>
              <a:buNone/>
            </a:pPr>
            <a:r>
              <a:rPr lang="ru-RU" sz="4000" dirty="0" err="1" smtClean="0">
                <a:latin typeface="Monotype Corsiva" pitchFamily="66" charset="0"/>
              </a:rPr>
              <a:t>А.Гъафуровдин</a:t>
            </a:r>
            <a:r>
              <a:rPr lang="ru-RU" sz="4000" dirty="0" smtClean="0">
                <a:latin typeface="Monotype Corsiva" pitchFamily="66" charset="0"/>
              </a:rPr>
              <a:t> </a:t>
            </a:r>
            <a:r>
              <a:rPr lang="ru-RU" sz="4000" dirty="0" err="1" smtClean="0">
                <a:latin typeface="Monotype Corsiva" pitchFamily="66" charset="0"/>
              </a:rPr>
              <a:t>шиърарин</a:t>
            </a:r>
            <a:r>
              <a:rPr lang="ru-RU" sz="4000" dirty="0" smtClean="0">
                <a:latin typeface="Monotype Corsiva" pitchFamily="66" charset="0"/>
              </a:rPr>
              <a:t> </a:t>
            </a:r>
            <a:r>
              <a:rPr lang="ru-RU" sz="4000" dirty="0" err="1" smtClean="0">
                <a:latin typeface="Monotype Corsiva" pitchFamily="66" charset="0"/>
              </a:rPr>
              <a:t>гъварч</a:t>
            </a:r>
            <a:endParaRPr lang="ru-RU" sz="40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936104"/>
          </a:xfrm>
        </p:spPr>
        <p:txBody>
          <a:bodyPr/>
          <a:lstStyle/>
          <a:p>
            <a:r>
              <a:rPr lang="ru-RU" sz="40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  <a:t>АБУТ</a:t>
            </a:r>
            <a:r>
              <a:rPr lang="en-US" sz="40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40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  <a:t>АЛИБ ГЪАФУРОВ</a:t>
            </a:r>
            <a:br>
              <a:rPr lang="ru-RU" sz="40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3CC33"/>
                </a:solidFill>
                <a:latin typeface="Monotype Corsiva" pitchFamily="66" charset="0"/>
                <a:cs typeface="Times New Roman" pitchFamily="18" charset="0"/>
              </a:rPr>
              <a:t>(1882-1975)</a:t>
            </a:r>
            <a:endParaRPr lang="ru-RU" sz="4000" dirty="0"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4" name="Picture 5" descr="Дагестанская живопись Дагестанский Музей Изобразительных Искусств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268760"/>
            <a:ext cx="7272808" cy="446449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5805264"/>
            <a:ext cx="7704856" cy="547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" 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Абут</a:t>
            </a:r>
            <a:r>
              <a:rPr lang="en-US" sz="3200" b="1" dirty="0" smtClean="0"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алиб</a:t>
            </a: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 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Гъафуровдин</a:t>
            </a: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 хал 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Шуни</a:t>
            </a: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  <a:cs typeface="Times New Roman" pitchFamily="18" charset="0"/>
              </a:rPr>
              <a:t>гъулаъ</a:t>
            </a:r>
            <a:r>
              <a:rPr lang="ru-RU" sz="3200" b="1" dirty="0" smtClean="0">
                <a:latin typeface="Monotype Corsiva" pitchFamily="66" charset="0"/>
                <a:cs typeface="Times New Roman" pitchFamily="18" charset="0"/>
              </a:rPr>
              <a:t>" </a:t>
            </a:r>
            <a:endParaRPr lang="ru-RU" sz="3200" b="1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16"/>
          <p:cNvSpPr>
            <a:spLocks noGrp="1" noChangeArrowheads="1"/>
          </p:cNvSpPr>
          <p:nvPr>
            <p:ph sz="quarter" idx="2"/>
          </p:nvPr>
        </p:nvSpPr>
        <p:spPr>
          <a:xfrm>
            <a:off x="4932363" y="1773238"/>
            <a:ext cx="3600450" cy="1366837"/>
          </a:xfrm>
        </p:spPr>
        <p:txBody>
          <a:bodyPr/>
          <a:lstStyle/>
          <a:p>
            <a:endParaRPr lang="ru-RU" sz="2400"/>
          </a:p>
        </p:txBody>
      </p:sp>
      <p:grpSp>
        <p:nvGrpSpPr>
          <p:cNvPr id="3104" name="Group 32"/>
          <p:cNvGrpSpPr>
            <a:grpSpLocks/>
          </p:cNvGrpSpPr>
          <p:nvPr/>
        </p:nvGrpSpPr>
        <p:grpSpPr bwMode="auto">
          <a:xfrm>
            <a:off x="4932363" y="1773238"/>
            <a:ext cx="3600450" cy="1371600"/>
            <a:chOff x="3107" y="1480"/>
            <a:chExt cx="2268" cy="864"/>
          </a:xfrm>
        </p:grpSpPr>
        <p:pic>
          <p:nvPicPr>
            <p:cNvPr id="3079" name="Picture 7" descr="i?id=54a55142ce54d38447564ce39a8dfdc5&amp;n=2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50" y="1480"/>
              <a:ext cx="1225" cy="847"/>
            </a:xfrm>
            <a:prstGeom prst="rect">
              <a:avLst/>
            </a:prstGeom>
            <a:noFill/>
          </p:spPr>
        </p:pic>
        <p:pic>
          <p:nvPicPr>
            <p:cNvPr id="3098" name="Picture 26" descr="i?id=83ebba59e036413261d692b8b9b08a56&amp;n=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07" y="1480"/>
              <a:ext cx="1065" cy="864"/>
            </a:xfrm>
            <a:prstGeom prst="rect">
              <a:avLst/>
            </a:prstGeom>
            <a:noFill/>
          </p:spPr>
        </p:pic>
      </p:grpSp>
      <p:sp>
        <p:nvSpPr>
          <p:cNvPr id="307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79388" y="260350"/>
            <a:ext cx="8507412" cy="1138238"/>
          </a:xfrm>
        </p:spPr>
        <p:txBody>
          <a:bodyPr/>
          <a:lstStyle/>
          <a:p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Абут</a:t>
            </a:r>
            <a:r>
              <a:rPr lang="en-US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алибдин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шикларин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жерге</a:t>
            </a:r>
            <a:endParaRPr lang="ru-RU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3087" name="Rectangle 15"/>
          <p:cNvSpPr>
            <a:spLocks noGrp="1" noChangeArrowheads="1"/>
          </p:cNvSpPr>
          <p:nvPr>
            <p:ph sz="quarter" idx="1"/>
          </p:nvPr>
        </p:nvSpPr>
        <p:spPr>
          <a:xfrm>
            <a:off x="250825" y="1773238"/>
            <a:ext cx="4321175" cy="1439862"/>
          </a:xfrm>
        </p:spPr>
        <p:txBody>
          <a:bodyPr/>
          <a:lstStyle/>
          <a:p>
            <a:endParaRPr lang="ru-RU" sz="2400"/>
          </a:p>
        </p:txBody>
      </p:sp>
      <p:sp>
        <p:nvSpPr>
          <p:cNvPr id="3089" name="Rectangle 17"/>
          <p:cNvSpPr>
            <a:spLocks noGrp="1" noChangeArrowheads="1"/>
          </p:cNvSpPr>
          <p:nvPr>
            <p:ph sz="quarter" idx="3"/>
          </p:nvPr>
        </p:nvSpPr>
        <p:spPr>
          <a:xfrm>
            <a:off x="250825" y="3933825"/>
            <a:ext cx="4256088" cy="2232025"/>
          </a:xfrm>
        </p:spPr>
        <p:txBody>
          <a:bodyPr/>
          <a:lstStyle/>
          <a:p>
            <a:endParaRPr lang="ru-RU" sz="2400"/>
          </a:p>
        </p:txBody>
      </p:sp>
      <p:sp>
        <p:nvSpPr>
          <p:cNvPr id="3090" name="Rectangle 18"/>
          <p:cNvSpPr>
            <a:spLocks noGrp="1" noChangeArrowheads="1"/>
          </p:cNvSpPr>
          <p:nvPr>
            <p:ph sz="quarter" idx="4"/>
          </p:nvPr>
        </p:nvSpPr>
        <p:spPr>
          <a:xfrm>
            <a:off x="5148263" y="3933825"/>
            <a:ext cx="3168650" cy="2159000"/>
          </a:xfrm>
        </p:spPr>
        <p:txBody>
          <a:bodyPr/>
          <a:lstStyle/>
          <a:p>
            <a:endParaRPr lang="ru-RU" sz="2400"/>
          </a:p>
        </p:txBody>
      </p:sp>
      <p:grpSp>
        <p:nvGrpSpPr>
          <p:cNvPr id="3103" name="Group 31"/>
          <p:cNvGrpSpPr>
            <a:grpSpLocks/>
          </p:cNvGrpSpPr>
          <p:nvPr/>
        </p:nvGrpSpPr>
        <p:grpSpPr bwMode="auto">
          <a:xfrm>
            <a:off x="251520" y="1772816"/>
            <a:ext cx="4354513" cy="1443037"/>
            <a:chOff x="158" y="1480"/>
            <a:chExt cx="2743" cy="909"/>
          </a:xfrm>
        </p:grpSpPr>
        <p:pic>
          <p:nvPicPr>
            <p:cNvPr id="3092" name="Picture 20" descr="i?id=85165f4f597cb37c1d6ba4f8e10cb709&amp;n=2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8" y="1480"/>
              <a:ext cx="684" cy="900"/>
            </a:xfrm>
            <a:prstGeom prst="rect">
              <a:avLst/>
            </a:prstGeom>
            <a:noFill/>
          </p:spPr>
        </p:pic>
        <p:grpSp>
          <p:nvGrpSpPr>
            <p:cNvPr id="3102" name="Group 30"/>
            <p:cNvGrpSpPr>
              <a:grpSpLocks/>
            </p:cNvGrpSpPr>
            <p:nvPr/>
          </p:nvGrpSpPr>
          <p:grpSpPr bwMode="auto">
            <a:xfrm>
              <a:off x="839" y="1480"/>
              <a:ext cx="2062" cy="909"/>
              <a:chOff x="839" y="1480"/>
              <a:chExt cx="2062" cy="909"/>
            </a:xfrm>
          </p:grpSpPr>
          <p:pic>
            <p:nvPicPr>
              <p:cNvPr id="3077" name="Picture 5" descr="i?id=143ae461bd6252278df156b28473dbce&amp;n=21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109" y="1480"/>
                <a:ext cx="792" cy="909"/>
              </a:xfrm>
              <a:prstGeom prst="rect">
                <a:avLst/>
              </a:prstGeom>
              <a:noFill/>
            </p:spPr>
          </p:pic>
          <p:pic>
            <p:nvPicPr>
              <p:cNvPr id="3094" name="Picture 22" descr="i?id=13af542b693f0f7e9ba2d7d36fb98581&amp;n=21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839" y="1480"/>
                <a:ext cx="606" cy="900"/>
              </a:xfrm>
              <a:prstGeom prst="rect">
                <a:avLst/>
              </a:prstGeom>
              <a:noFill/>
            </p:spPr>
          </p:pic>
          <p:pic>
            <p:nvPicPr>
              <p:cNvPr id="3096" name="Picture 24" descr="i?id=c805a9c962ebed2945d10f1b8667206b&amp;n=2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429" y="1480"/>
                <a:ext cx="678" cy="900"/>
              </a:xfrm>
              <a:prstGeom prst="rect">
                <a:avLst/>
              </a:prstGeom>
              <a:noFill/>
            </p:spPr>
          </p:pic>
        </p:grpSp>
      </p:grpSp>
      <p:pic>
        <p:nvPicPr>
          <p:cNvPr id="3106" name="Picture 34" descr="Абуталиб Гафуров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0825" y="3860800"/>
            <a:ext cx="4286250" cy="2409825"/>
          </a:xfrm>
          <a:prstGeom prst="rect">
            <a:avLst/>
          </a:prstGeom>
          <a:noFill/>
        </p:spPr>
      </p:pic>
      <p:pic>
        <p:nvPicPr>
          <p:cNvPr id="3108" name="Picture 36" descr="i?id=beedc61d0de636062f6330538d9ca3cf&amp;n=2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03800" y="3860800"/>
            <a:ext cx="3529013" cy="2363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922337"/>
          </a:xfrm>
        </p:spPr>
        <p:txBody>
          <a:bodyPr/>
          <a:lstStyle/>
          <a:p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Абут</a:t>
            </a:r>
            <a:r>
              <a:rPr lang="en-US" sz="5400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алибдин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байвахтар</a:t>
            </a:r>
            <a:endParaRPr lang="ru-RU" sz="54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91512" cy="4899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>
                <a:latin typeface="Monotype Corsiva" pitchFamily="66" charset="0"/>
              </a:rPr>
              <a:t>Лак </a:t>
            </a:r>
            <a:r>
              <a:rPr lang="ru-RU" b="1" dirty="0" err="1" smtClean="0">
                <a:latin typeface="Monotype Corsiva" pitchFamily="66" charset="0"/>
              </a:rPr>
              <a:t>халкьдин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машгьур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шаир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бабкан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гъахьну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>
                <a:latin typeface="Monotype Corsiva" pitchFamily="66" charset="0"/>
              </a:rPr>
              <a:t>21 </a:t>
            </a:r>
            <a:r>
              <a:rPr lang="ru-RU" b="1" dirty="0" smtClean="0">
                <a:latin typeface="Monotype Corsiva" pitchFamily="66" charset="0"/>
              </a:rPr>
              <a:t>сентябри </a:t>
            </a:r>
            <a:r>
              <a:rPr lang="ru-RU" b="1" dirty="0">
                <a:latin typeface="Monotype Corsiva" pitchFamily="66" charset="0"/>
              </a:rPr>
              <a:t>1882 </a:t>
            </a:r>
            <a:r>
              <a:rPr lang="ru-RU" b="1" dirty="0" err="1" smtClean="0">
                <a:latin typeface="Monotype Corsiva" pitchFamily="66" charset="0"/>
              </a:rPr>
              <a:t>йисан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дагълу</a:t>
            </a:r>
            <a:r>
              <a:rPr lang="ru-RU" b="1" dirty="0" smtClean="0">
                <a:latin typeface="Monotype Corsiva" pitchFamily="66" charset="0"/>
              </a:rPr>
              <a:t>  </a:t>
            </a:r>
            <a:r>
              <a:rPr lang="ru-RU" b="1" dirty="0" err="1">
                <a:latin typeface="Monotype Corsiva" pitchFamily="66" charset="0"/>
              </a:rPr>
              <a:t>Шуни</a:t>
            </a:r>
            <a:r>
              <a:rPr lang="ru-RU" b="1" dirty="0">
                <a:latin typeface="Monotype Corsiva" pitchFamily="66" charset="0"/>
              </a:rPr>
              <a:t> </a:t>
            </a:r>
            <a:r>
              <a:rPr lang="ru-RU" b="1" dirty="0" smtClean="0">
                <a:latin typeface="Monotype Corsiva" pitchFamily="66" charset="0"/>
              </a:rPr>
              <a:t>к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уру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гъулаъ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касиб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нежбрин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аьхю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хизандиъ</a:t>
            </a:r>
            <a:r>
              <a:rPr lang="ru-RU" b="1" dirty="0" smtClean="0">
                <a:latin typeface="Monotype Corsiva" pitchFamily="66" charset="0"/>
              </a:rPr>
              <a:t>. </a:t>
            </a:r>
            <a:r>
              <a:rPr lang="ru-RU" b="1" dirty="0" err="1" smtClean="0">
                <a:latin typeface="Monotype Corsiva" pitchFamily="66" charset="0"/>
              </a:rPr>
              <a:t>Уьлин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кьац</a:t>
            </a:r>
            <a:r>
              <a:rPr lang="en-US" b="1" dirty="0" smtClean="0">
                <a:latin typeface="Monotype Corsiva" pitchFamily="66" charset="0"/>
              </a:rPr>
              <a:t>I </a:t>
            </a:r>
            <a:r>
              <a:rPr lang="ru-RU" b="1" dirty="0" err="1" smtClean="0">
                <a:latin typeface="Monotype Corsiva" pitchFamily="66" charset="0"/>
              </a:rPr>
              <a:t>гъазанмиш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ап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smtClean="0">
                <a:latin typeface="Monotype Corsiva" pitchFamily="66" charset="0"/>
              </a:rPr>
              <a:t>уз </a:t>
            </a:r>
            <a:r>
              <a:rPr lang="ru-RU" b="1" dirty="0" err="1" smtClean="0">
                <a:latin typeface="Monotype Corsiva" pitchFamily="66" charset="0"/>
              </a:rPr>
              <a:t>Абут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алибди</a:t>
            </a:r>
            <a:r>
              <a:rPr lang="en-US" b="1" dirty="0" smtClean="0">
                <a:latin typeface="Monotype Corsiva" pitchFamily="66" charset="0"/>
              </a:rPr>
              <a:t> </a:t>
            </a:r>
            <a:r>
              <a:rPr lang="ru-RU" b="1" dirty="0" smtClean="0">
                <a:latin typeface="Monotype Corsiva" pitchFamily="66" charset="0"/>
              </a:rPr>
              <a:t>8 </a:t>
            </a:r>
            <a:r>
              <a:rPr lang="ru-RU" b="1" dirty="0" err="1" smtClean="0">
                <a:latin typeface="Monotype Corsiva" pitchFamily="66" charset="0"/>
              </a:rPr>
              <a:t>йисхъантина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хъюгъну</a:t>
            </a:r>
            <a:r>
              <a:rPr lang="ru-RU" b="1" dirty="0" smtClean="0">
                <a:latin typeface="Monotype Corsiva" pitchFamily="66" charset="0"/>
              </a:rPr>
              <a:t>, к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арариз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ва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дажариз</a:t>
            </a:r>
            <a:r>
              <a:rPr lang="ru-RU" b="1" dirty="0" smtClean="0">
                <a:latin typeface="Monotype Corsiva" pitchFamily="66" charset="0"/>
              </a:rPr>
              <a:t> лигури.11 </a:t>
            </a:r>
            <a:r>
              <a:rPr lang="ru-RU" b="1" dirty="0" err="1" smtClean="0">
                <a:latin typeface="Monotype Corsiva" pitchFamily="66" charset="0"/>
              </a:rPr>
              <a:t>йисаъ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ади</a:t>
            </a:r>
            <a:r>
              <a:rPr lang="ru-RU" b="1" dirty="0" smtClean="0">
                <a:latin typeface="Monotype Corsiva" pitchFamily="66" charset="0"/>
              </a:rPr>
              <a:t> думу </a:t>
            </a:r>
            <a:r>
              <a:rPr lang="ru-RU" b="1" dirty="0" err="1" smtClean="0">
                <a:latin typeface="Monotype Corsiva" pitchFamily="66" charset="0"/>
              </a:rPr>
              <a:t>гагайи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кьалайчи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устайихьна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шагурдди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гьаъру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Къумух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гъулаз</a:t>
            </a:r>
            <a:r>
              <a:rPr lang="ru-RU" b="1" dirty="0" smtClean="0">
                <a:latin typeface="Monotype Corsiva" pitchFamily="66" charset="0"/>
              </a:rPr>
              <a:t>. </a:t>
            </a:r>
            <a:r>
              <a:rPr lang="ru-RU" b="1" dirty="0" err="1" smtClean="0">
                <a:latin typeface="Monotype Corsiva" pitchFamily="66" charset="0"/>
              </a:rPr>
              <a:t>Гьамци</a:t>
            </a:r>
            <a:r>
              <a:rPr lang="ru-RU" b="1" dirty="0" smtClean="0">
                <a:latin typeface="Monotype Corsiva" pitchFamily="66" charset="0"/>
              </a:rPr>
              <a:t> думу </a:t>
            </a:r>
            <a:r>
              <a:rPr lang="ru-RU" b="1" dirty="0" err="1" smtClean="0">
                <a:latin typeface="Monotype Corsiva" pitchFamily="66" charset="0"/>
              </a:rPr>
              <a:t>устайихъди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гъазанмиш'валиъ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уьлкйириъ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шулу</a:t>
            </a:r>
            <a:r>
              <a:rPr lang="ru-RU" b="1" dirty="0" smtClean="0">
                <a:latin typeface="Monotype Corsiva" pitchFamily="66" charset="0"/>
              </a:rPr>
              <a:t>.</a:t>
            </a:r>
            <a:endParaRPr lang="ru-RU" b="1" dirty="0">
              <a:latin typeface="Monotype Corsiva" pitchFamily="66" charset="0"/>
            </a:endParaRPr>
          </a:p>
          <a:p>
            <a:pPr>
              <a:lnSpc>
                <a:spcPct val="80000"/>
              </a:lnSpc>
            </a:pPr>
            <a:r>
              <a:rPr lang="ru-RU" b="1" dirty="0" err="1" smtClean="0">
                <a:latin typeface="Monotype Corsiva" pitchFamily="66" charset="0"/>
              </a:rPr>
              <a:t>Абут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алиб</a:t>
            </a:r>
            <a:r>
              <a:rPr lang="ru-RU" b="1" dirty="0" smtClean="0">
                <a:latin typeface="Monotype Corsiva" pitchFamily="66" charset="0"/>
              </a:rPr>
              <a:t>  </a:t>
            </a:r>
            <a:r>
              <a:rPr lang="ru-RU" b="1" dirty="0" err="1" smtClean="0">
                <a:latin typeface="Monotype Corsiva" pitchFamily="66" charset="0"/>
              </a:rPr>
              <a:t>Дербентдиъ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Бакуйиъ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Гянжайиъ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Тифлисдиъ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Астрахандиъ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Царицындиъ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>
                <a:latin typeface="Monotype Corsiva" pitchFamily="66" charset="0"/>
              </a:rPr>
              <a:t>(</a:t>
            </a:r>
            <a:r>
              <a:rPr lang="ru-RU" b="1" dirty="0" err="1" smtClean="0">
                <a:latin typeface="Monotype Corsiva" pitchFamily="66" charset="0"/>
              </a:rPr>
              <a:t>Волгограддиъ</a:t>
            </a:r>
            <a:r>
              <a:rPr lang="ru-RU" b="1" dirty="0" smtClean="0">
                <a:latin typeface="Monotype Corsiva" pitchFamily="66" charset="0"/>
              </a:rPr>
              <a:t>) </a:t>
            </a:r>
            <a:r>
              <a:rPr lang="ru-RU" b="1" dirty="0" err="1" smtClean="0">
                <a:latin typeface="Monotype Corsiva" pitchFamily="66" charset="0"/>
              </a:rPr>
              <a:t>гъахьну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ва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къумугъ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аьзербайджан</a:t>
            </a:r>
            <a:r>
              <a:rPr lang="ru-RU" b="1" dirty="0" smtClean="0">
                <a:latin typeface="Monotype Corsiva" pitchFamily="66" charset="0"/>
              </a:rPr>
              <a:t>, </a:t>
            </a:r>
            <a:r>
              <a:rPr lang="ru-RU" b="1" dirty="0" err="1" smtClean="0">
                <a:latin typeface="Monotype Corsiva" pitchFamily="66" charset="0"/>
              </a:rPr>
              <a:t>гуржи</a:t>
            </a:r>
            <a:r>
              <a:rPr lang="ru-RU" b="1" dirty="0" smtClean="0">
                <a:latin typeface="Monotype Corsiva" pitchFamily="66" charset="0"/>
              </a:rPr>
              <a:t>(грузин),  </a:t>
            </a:r>
            <a:r>
              <a:rPr lang="ru-RU" b="1" dirty="0" err="1" smtClean="0">
                <a:latin typeface="Monotype Corsiva" pitchFamily="66" charset="0"/>
              </a:rPr>
              <a:t>саб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тягьяр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урус</a:t>
            </a:r>
            <a:r>
              <a:rPr lang="ru-RU" b="1" dirty="0" smtClean="0">
                <a:latin typeface="Monotype Corsiva" pitchFamily="66" charset="0"/>
              </a:rPr>
              <a:t> ч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алар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дургъну</a:t>
            </a:r>
            <a:r>
              <a:rPr lang="ru-RU" b="1" dirty="0" smtClean="0">
                <a:latin typeface="Monotype Corsiva" pitchFamily="66" charset="0"/>
              </a:rPr>
              <a:t>.</a:t>
            </a: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ru-RU" sz="3200" b="1" dirty="0" smtClean="0">
                <a:latin typeface="Monotype Corsiva" pitchFamily="66" charset="0"/>
              </a:rPr>
              <a:t>18 </a:t>
            </a:r>
            <a:r>
              <a:rPr lang="ru-RU" sz="3200" b="1" dirty="0" err="1" smtClean="0">
                <a:latin typeface="Monotype Corsiva" pitchFamily="66" charset="0"/>
              </a:rPr>
              <a:t>йисаъ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ади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Абут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</a:rPr>
              <a:t>алиб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Дагъустандиз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хъадакну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гъафну</a:t>
            </a:r>
            <a:r>
              <a:rPr lang="ru-RU" sz="3200" b="1" dirty="0" smtClean="0">
                <a:latin typeface="Monotype Corsiva" pitchFamily="66" charset="0"/>
              </a:rPr>
              <a:t>, </a:t>
            </a:r>
            <a:r>
              <a:rPr lang="ru-RU" sz="3200" b="1" dirty="0" err="1" smtClean="0">
                <a:latin typeface="Monotype Corsiva" pitchFamily="66" charset="0"/>
              </a:rPr>
              <a:t>ва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гъуландарин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марччарихъ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гъягъюри</a:t>
            </a:r>
            <a:r>
              <a:rPr lang="ru-RU" sz="3200" b="1" dirty="0" smtClean="0">
                <a:latin typeface="Monotype Corsiva" pitchFamily="66" charset="0"/>
              </a:rPr>
              <a:t>, </a:t>
            </a:r>
            <a:r>
              <a:rPr lang="ru-RU" sz="3200" b="1" dirty="0" err="1" smtClean="0">
                <a:latin typeface="Monotype Corsiva" pitchFamily="66" charset="0"/>
              </a:rPr>
              <a:t>марччлихъан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гъахьну</a:t>
            </a:r>
            <a:r>
              <a:rPr lang="ru-RU" sz="3200" b="1" dirty="0" smtClean="0">
                <a:latin typeface="Monotype Corsiva" pitchFamily="66" charset="0"/>
              </a:rPr>
              <a:t>. </a:t>
            </a:r>
            <a:r>
              <a:rPr lang="ru-RU" sz="3200" b="1" dirty="0" err="1" smtClean="0">
                <a:latin typeface="Monotype Corsiva" pitchFamily="66" charset="0"/>
              </a:rPr>
              <a:t>Нац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</a:rPr>
              <a:t>кан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швут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</a:rPr>
              <a:t>рам-балабан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кадап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smtClean="0">
                <a:latin typeface="Monotype Corsiva" pitchFamily="66" charset="0"/>
              </a:rPr>
              <a:t>ну, думу </a:t>
            </a:r>
            <a:r>
              <a:rPr lang="ru-RU" sz="3200" b="1" dirty="0" err="1" smtClean="0">
                <a:latin typeface="Monotype Corsiva" pitchFamily="66" charset="0"/>
              </a:rPr>
              <a:t>йивури</a:t>
            </a:r>
            <a:r>
              <a:rPr lang="ru-RU" sz="3200" b="1" dirty="0" smtClean="0">
                <a:latin typeface="Monotype Corsiva" pitchFamily="66" charset="0"/>
              </a:rPr>
              <a:t>, </a:t>
            </a:r>
            <a:r>
              <a:rPr lang="ru-RU" sz="3200" b="1" dirty="0" err="1" smtClean="0">
                <a:latin typeface="Monotype Corsiva" pitchFamily="66" charset="0"/>
              </a:rPr>
              <a:t>мукьмар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ва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мяълийир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кадагъуз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хъюгъну</a:t>
            </a:r>
            <a:r>
              <a:rPr lang="ru-RU" sz="3200" b="1" dirty="0" smtClean="0">
                <a:latin typeface="Monotype Corsiva" pitchFamily="66" charset="0"/>
              </a:rPr>
              <a:t>. </a:t>
            </a:r>
            <a:r>
              <a:rPr lang="ru-RU" sz="3200" b="1" dirty="0" err="1" smtClean="0">
                <a:latin typeface="Monotype Corsiva" pitchFamily="66" charset="0"/>
              </a:rPr>
              <a:t>Кьанди</a:t>
            </a:r>
            <a:r>
              <a:rPr lang="ru-RU" sz="3200" b="1" dirty="0" smtClean="0">
                <a:latin typeface="Monotype Corsiva" pitchFamily="66" charset="0"/>
              </a:rPr>
              <a:t> зурна, </a:t>
            </a:r>
            <a:r>
              <a:rPr lang="ru-RU" sz="3200" b="1" dirty="0" err="1" smtClean="0">
                <a:latin typeface="Monotype Corsiva" pitchFamily="66" charset="0"/>
              </a:rPr>
              <a:t>чюнгюр,агъач-кьумуз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йивуз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аьгъю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гъап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smtClean="0">
                <a:latin typeface="Monotype Corsiva" pitchFamily="66" charset="0"/>
              </a:rPr>
              <a:t>ну. 1915-1916 </a:t>
            </a:r>
            <a:r>
              <a:rPr lang="ru-RU" sz="3200" b="1" dirty="0" err="1" smtClean="0">
                <a:latin typeface="Monotype Corsiva" pitchFamily="66" charset="0"/>
              </a:rPr>
              <a:t>йисар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Абут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</a:rPr>
              <a:t>алибдин</a:t>
            </a:r>
            <a:r>
              <a:rPr lang="ru-RU" sz="3200" b="1" dirty="0" smtClean="0">
                <a:latin typeface="Monotype Corsiva" pitchFamily="66" charset="0"/>
              </a:rPr>
              <a:t>  </a:t>
            </a:r>
            <a:r>
              <a:rPr lang="ru-RU" sz="3200" b="1" dirty="0" err="1" smtClean="0">
                <a:latin typeface="Monotype Corsiva" pitchFamily="66" charset="0"/>
              </a:rPr>
              <a:t>яратмиш’валин</a:t>
            </a:r>
            <a:r>
              <a:rPr lang="ru-RU" sz="3200" b="1" dirty="0" smtClean="0">
                <a:latin typeface="Monotype Corsiva" pitchFamily="66" charset="0"/>
              </a:rPr>
              <a:t>  </a:t>
            </a:r>
            <a:r>
              <a:rPr lang="ru-RU" sz="3200" b="1" dirty="0" err="1" smtClean="0">
                <a:latin typeface="Monotype Corsiva" pitchFamily="66" charset="0"/>
              </a:rPr>
              <a:t>эвел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ву</a:t>
            </a:r>
            <a:r>
              <a:rPr lang="ru-RU" sz="3200" b="1" dirty="0" smtClean="0">
                <a:latin typeface="Monotype Corsiva" pitchFamily="66" charset="0"/>
              </a:rPr>
              <a:t>. </a:t>
            </a:r>
            <a:r>
              <a:rPr lang="ru-RU" sz="3200" b="1" dirty="0" err="1" smtClean="0">
                <a:latin typeface="Monotype Corsiva" pitchFamily="66" charset="0"/>
              </a:rPr>
              <a:t>Инкьилабдин</a:t>
            </a:r>
            <a:r>
              <a:rPr lang="ru-RU" sz="3200" b="1" dirty="0" smtClean="0">
                <a:latin typeface="Monotype Corsiva" pitchFamily="66" charset="0"/>
              </a:rPr>
              <a:t> 1917  </a:t>
            </a:r>
            <a:r>
              <a:rPr lang="ru-RU" sz="3200" b="1" dirty="0" err="1" smtClean="0">
                <a:latin typeface="Monotype Corsiva" pitchFamily="66" charset="0"/>
              </a:rPr>
              <a:t>йисандин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гьядисйир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Абут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err="1" smtClean="0">
                <a:latin typeface="Monotype Corsiva" pitchFamily="66" charset="0"/>
              </a:rPr>
              <a:t>алиб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Гъафуровди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кьабул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гъап</a:t>
            </a:r>
            <a:r>
              <a:rPr lang="en-US" sz="3200" b="1" dirty="0" smtClean="0">
                <a:latin typeface="Monotype Corsiva" pitchFamily="66" charset="0"/>
              </a:rPr>
              <a:t>I</a:t>
            </a:r>
            <a:r>
              <a:rPr lang="ru-RU" sz="3200" b="1" dirty="0" smtClean="0">
                <a:latin typeface="Monotype Corsiva" pitchFamily="66" charset="0"/>
              </a:rPr>
              <a:t>ну, </a:t>
            </a:r>
            <a:r>
              <a:rPr lang="ru-RU" sz="3200" b="1" dirty="0" err="1" smtClean="0">
                <a:latin typeface="Monotype Corsiva" pitchFamily="66" charset="0"/>
              </a:rPr>
              <a:t>Къарабудахкентдиъ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гъазанмиш'валиъ</a:t>
            </a:r>
            <a:r>
              <a:rPr lang="ru-RU" sz="3200" b="1" dirty="0" smtClean="0">
                <a:latin typeface="Monotype Corsiva" pitchFamily="66" charset="0"/>
              </a:rPr>
              <a:t> </a:t>
            </a:r>
            <a:r>
              <a:rPr lang="ru-RU" sz="3200" b="1" dirty="0" err="1" smtClean="0">
                <a:latin typeface="Monotype Corsiva" pitchFamily="66" charset="0"/>
              </a:rPr>
              <a:t>ади</a:t>
            </a:r>
            <a:r>
              <a:rPr lang="ru-RU" sz="3200" b="1" dirty="0" smtClean="0">
                <a:latin typeface="Monotype Corsiva" pitchFamily="66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Ватандаш’валин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дяви</a:t>
            </a:r>
            <a:endParaRPr lang="ru-RU" sz="54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 dirty="0" err="1" smtClean="0">
                <a:latin typeface="Monotype Corsiva" pitchFamily="66" charset="0"/>
              </a:rPr>
              <a:t>Ватандаш‘валин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дявдин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йисари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Абут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алиб</a:t>
            </a:r>
            <a:r>
              <a:rPr lang="ru-RU" sz="3600" b="1" dirty="0" smtClean="0">
                <a:latin typeface="Monotype Corsiva" pitchFamily="66" charset="0"/>
              </a:rPr>
              <a:t>  </a:t>
            </a:r>
            <a:r>
              <a:rPr lang="ru-RU" sz="3600" b="1" dirty="0" err="1" smtClean="0">
                <a:latin typeface="Monotype Corsiva" pitchFamily="66" charset="0"/>
              </a:rPr>
              <a:t>уьру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партизнарин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дестйиригъ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гъахьну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ва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Дагъустандиъ</a:t>
            </a:r>
            <a:r>
              <a:rPr lang="ru-RU" sz="3600" b="1" dirty="0" smtClean="0">
                <a:latin typeface="Monotype Corsiva" pitchFamily="66" charset="0"/>
              </a:rPr>
              <a:t> Совет </a:t>
            </a:r>
            <a:r>
              <a:rPr lang="ru-RU" sz="3600" b="1" dirty="0" err="1" smtClean="0">
                <a:latin typeface="Monotype Corsiva" pitchFamily="66" charset="0"/>
              </a:rPr>
              <a:t>власт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дивбан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бадали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женгариъ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иштирак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гъахьну</a:t>
            </a:r>
            <a:r>
              <a:rPr lang="ru-RU" sz="3600" b="1" dirty="0" smtClean="0">
                <a:latin typeface="Monotype Corsiva" pitchFamily="66" charset="0"/>
              </a:rPr>
              <a:t>. </a:t>
            </a:r>
            <a:r>
              <a:rPr lang="ru-RU" sz="3600" b="1" dirty="0" err="1" smtClean="0">
                <a:latin typeface="Monotype Corsiva" pitchFamily="66" charset="0"/>
              </a:rPr>
              <a:t>Араканами</a:t>
            </a:r>
            <a:r>
              <a:rPr lang="ru-RU" sz="3600" b="1" dirty="0" smtClean="0">
                <a:latin typeface="Monotype Corsiva" pitchFamily="66" charset="0"/>
              </a:rPr>
              <a:t> к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урувшаъ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дугъаз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зиян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гъабхьну</a:t>
            </a:r>
            <a:r>
              <a:rPr lang="ru-RU" sz="3600" b="1" dirty="0" smtClean="0">
                <a:latin typeface="Monotype Corsiva" pitchFamily="66" charset="0"/>
              </a:rPr>
              <a:t>. </a:t>
            </a:r>
            <a:r>
              <a:rPr lang="ru-RU" sz="3600" b="1" dirty="0" err="1" smtClean="0">
                <a:latin typeface="Monotype Corsiva" pitchFamily="66" charset="0"/>
              </a:rPr>
              <a:t>Хъа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Манасдикк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тюркерин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чапхунчйирихъди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женгариъ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гъахьну</a:t>
            </a:r>
            <a:r>
              <a:rPr lang="ru-RU" sz="3600" b="1" dirty="0" smtClean="0">
                <a:latin typeface="Monotype Corsiva" pitchFamily="66" charset="0"/>
              </a:rPr>
              <a:t>. </a:t>
            </a:r>
            <a:endParaRPr lang="ru-RU" sz="36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Урхувал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, 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илим</a:t>
            </a:r>
            <a:endParaRPr lang="ru-RU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 dirty="0" err="1" smtClean="0">
                <a:latin typeface="Monotype Corsiva" pitchFamily="66" charset="0"/>
              </a:rPr>
              <a:t>Культсанштурм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вахтари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Абут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алибди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урхуз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ва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бик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smtClean="0">
                <a:latin typeface="Monotype Corsiva" pitchFamily="66" charset="0"/>
              </a:rPr>
              <a:t>уз </a:t>
            </a:r>
            <a:r>
              <a:rPr lang="ru-RU" sz="3600" b="1" dirty="0" err="1" smtClean="0">
                <a:latin typeface="Monotype Corsiva" pitchFamily="66" charset="0"/>
              </a:rPr>
              <a:t>аьгъю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гъап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smtClean="0">
                <a:latin typeface="Monotype Corsiva" pitchFamily="66" charset="0"/>
              </a:rPr>
              <a:t>ну </a:t>
            </a:r>
            <a:r>
              <a:rPr lang="ru-RU" sz="3600" b="1" dirty="0" err="1" smtClean="0">
                <a:latin typeface="Monotype Corsiva" pitchFamily="66" charset="0"/>
              </a:rPr>
              <a:t>ва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шиърар</a:t>
            </a:r>
            <a:r>
              <a:rPr lang="ru-RU" sz="3600" b="1" dirty="0" smtClean="0">
                <a:latin typeface="Monotype Corsiva" pitchFamily="66" charset="0"/>
              </a:rPr>
              <a:t> дик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smtClean="0">
                <a:latin typeface="Monotype Corsiva" pitchFamily="66" charset="0"/>
              </a:rPr>
              <a:t>уз </a:t>
            </a:r>
            <a:r>
              <a:rPr lang="ru-RU" sz="3600" b="1" dirty="0" err="1" smtClean="0">
                <a:latin typeface="Monotype Corsiva" pitchFamily="66" charset="0"/>
              </a:rPr>
              <a:t>хъюгъну</a:t>
            </a:r>
            <a:r>
              <a:rPr lang="ru-RU" sz="3600" b="1" dirty="0" smtClean="0">
                <a:latin typeface="Monotype Corsiva" pitchFamily="66" charset="0"/>
              </a:rPr>
              <a:t>. 1929 </a:t>
            </a:r>
            <a:r>
              <a:rPr lang="ru-RU" sz="3600" b="1" dirty="0" err="1" smtClean="0">
                <a:latin typeface="Monotype Corsiva" pitchFamily="66" charset="0"/>
              </a:rPr>
              <a:t>йисхъантина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>
                <a:latin typeface="Monotype Corsiva" pitchFamily="66" charset="0"/>
              </a:rPr>
              <a:t>А. </a:t>
            </a:r>
            <a:r>
              <a:rPr lang="ru-RU" sz="3600" b="1" dirty="0" err="1" smtClean="0">
                <a:latin typeface="Monotype Corsiva" pitchFamily="66" charset="0"/>
              </a:rPr>
              <a:t>Гъафуров</a:t>
            </a:r>
            <a:r>
              <a:rPr lang="ru-RU" sz="3600" b="1" dirty="0" smtClean="0">
                <a:latin typeface="Monotype Corsiva" pitchFamily="66" charset="0"/>
              </a:rPr>
              <a:t> (</a:t>
            </a:r>
            <a:r>
              <a:rPr lang="ru-RU" sz="3600" b="1" dirty="0" err="1" smtClean="0">
                <a:latin typeface="Monotype Corsiva" pitchFamily="66" charset="0"/>
              </a:rPr>
              <a:t>кьюбпи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пишекарди</a:t>
            </a:r>
            <a:r>
              <a:rPr lang="ru-RU" sz="3600" b="1" dirty="0" smtClean="0">
                <a:latin typeface="Monotype Corsiva" pitchFamily="66" charset="0"/>
              </a:rPr>
              <a:t>) </a:t>
            </a:r>
            <a:r>
              <a:rPr lang="ru-RU" sz="3600" b="1" dirty="0" err="1" smtClean="0">
                <a:latin typeface="Monotype Corsiva" pitchFamily="66" charset="0"/>
              </a:rPr>
              <a:t>Даградиокомитетдин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халкьдин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ансамблдиъ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музыкантди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лихуз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хъюгъну</a:t>
            </a:r>
            <a:r>
              <a:rPr lang="ru-RU" sz="3600" b="1" dirty="0" smtClean="0">
                <a:latin typeface="Monotype Corsiva" pitchFamily="66" charset="0"/>
              </a:rPr>
              <a:t>. Думу </a:t>
            </a:r>
            <a:r>
              <a:rPr lang="ru-RU" sz="3600" b="1" dirty="0" err="1" smtClean="0">
                <a:latin typeface="Monotype Corsiva" pitchFamily="66" charset="0"/>
              </a:rPr>
              <a:t>Дагъустан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писателарин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сабпи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съезддин</a:t>
            </a:r>
            <a:r>
              <a:rPr lang="ru-RU" sz="3600" b="1" dirty="0" smtClean="0">
                <a:latin typeface="Monotype Corsiva" pitchFamily="66" charset="0"/>
              </a:rPr>
              <a:t> делегат </a:t>
            </a:r>
            <a:r>
              <a:rPr lang="ru-RU" sz="3600" b="1" dirty="0" err="1" smtClean="0">
                <a:latin typeface="Monotype Corsiva" pitchFamily="66" charset="0"/>
              </a:rPr>
              <a:t>вуди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гъахьну</a:t>
            </a:r>
            <a:r>
              <a:rPr lang="ru-RU" sz="3600" b="1" dirty="0" smtClean="0">
                <a:latin typeface="Monotype Corsiva" pitchFamily="66" charset="0"/>
              </a:rPr>
              <a:t>.</a:t>
            </a:r>
            <a:endParaRPr lang="ru-RU" sz="36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Ватадин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Аьхю</a:t>
            </a:r>
            <a:r>
              <a:rPr lang="ru-RU" sz="5400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33CC33"/>
                </a:solidFill>
                <a:latin typeface="Monotype Corsiva" pitchFamily="66" charset="0"/>
              </a:rPr>
              <a:t>дяви</a:t>
            </a:r>
            <a:endParaRPr lang="ru-RU" sz="5400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 dirty="0" err="1" smtClean="0">
                <a:latin typeface="Monotype Corsiva" pitchFamily="66" charset="0"/>
              </a:rPr>
              <a:t>Ватандин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Ахю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дявдин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йисари</a:t>
            </a:r>
            <a:r>
              <a:rPr lang="ru-RU" sz="3600" b="1" dirty="0" smtClean="0">
                <a:latin typeface="Monotype Corsiva" pitchFamily="66" charset="0"/>
              </a:rPr>
              <a:t> А</a:t>
            </a:r>
            <a:r>
              <a:rPr lang="ru-RU" sz="3600" b="1" dirty="0">
                <a:latin typeface="Monotype Corsiva" pitchFamily="66" charset="0"/>
              </a:rPr>
              <a:t>. </a:t>
            </a:r>
            <a:r>
              <a:rPr lang="ru-RU" sz="3600" b="1" dirty="0" err="1" smtClean="0">
                <a:latin typeface="Monotype Corsiva" pitchFamily="66" charset="0"/>
              </a:rPr>
              <a:t>Гъафуров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Дагъустандихьна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гъяйиз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уьрхбан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дараматар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тешкил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ап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err="1" smtClean="0">
                <a:latin typeface="Monotype Corsiva" pitchFamily="66" charset="0"/>
              </a:rPr>
              <a:t>биин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лихури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гъахьну.Чан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зегьметназ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дилигну,шаир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Зегьметнан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уьру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пайдгъин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Ордендиинди</a:t>
            </a:r>
            <a:r>
              <a:rPr lang="ru-RU" sz="3600" b="1" dirty="0" smtClean="0">
                <a:latin typeface="Monotype Corsiva" pitchFamily="66" charset="0"/>
              </a:rPr>
              <a:t>  </a:t>
            </a:r>
            <a:r>
              <a:rPr lang="ru-RU" sz="3600" b="1" dirty="0" err="1" smtClean="0">
                <a:latin typeface="Monotype Corsiva" pitchFamily="66" charset="0"/>
              </a:rPr>
              <a:t>ва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Дагъустандин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ГКО-йин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Гьюрматнан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грамотайиинди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лишанламиш</a:t>
            </a:r>
            <a:r>
              <a:rPr lang="ru-RU" sz="3600" b="1" dirty="0" smtClean="0">
                <a:latin typeface="Monotype Corsiva" pitchFamily="66" charset="0"/>
              </a:rPr>
              <a:t> </a:t>
            </a:r>
            <a:r>
              <a:rPr lang="ru-RU" sz="3600" b="1" dirty="0" err="1" smtClean="0">
                <a:latin typeface="Monotype Corsiva" pitchFamily="66" charset="0"/>
              </a:rPr>
              <a:t>гъап</a:t>
            </a:r>
            <a:r>
              <a:rPr lang="en-US" sz="3600" b="1" dirty="0" smtClean="0">
                <a:latin typeface="Monotype Corsiva" pitchFamily="66" charset="0"/>
              </a:rPr>
              <a:t>I</a:t>
            </a:r>
            <a:r>
              <a:rPr lang="ru-RU" sz="3600" b="1" dirty="0" smtClean="0">
                <a:latin typeface="Monotype Corsiva" pitchFamily="66" charset="0"/>
              </a:rPr>
              <a:t>ну. </a:t>
            </a:r>
            <a:endParaRPr lang="ru-RU" sz="3600" b="1" dirty="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21395" y="3244334"/>
            <a:ext cx="901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Слайд.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Абут</a:t>
            </a:r>
            <a:r>
              <a:rPr lang="en-US" b="1" dirty="0" smtClean="0">
                <a:solidFill>
                  <a:srgbClr val="33CC33"/>
                </a:solidFill>
                <a:latin typeface="Monotype Corsiva" pitchFamily="66" charset="0"/>
              </a:rPr>
              <a:t>I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алиб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Гъафуровдин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</a:b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эсерарин</a:t>
            </a:r>
            <a:r>
              <a:rPr lang="ru-RU" b="1" dirty="0" smtClean="0">
                <a:solidFill>
                  <a:srgbClr val="33CC33"/>
                </a:solidFill>
                <a:latin typeface="Monotype Corsiva" pitchFamily="66" charset="0"/>
              </a:rPr>
              <a:t> </a:t>
            </a:r>
            <a:r>
              <a:rPr lang="ru-RU" b="1" dirty="0" err="1" smtClean="0">
                <a:solidFill>
                  <a:srgbClr val="33CC33"/>
                </a:solidFill>
                <a:latin typeface="Monotype Corsiva" pitchFamily="66" charset="0"/>
              </a:rPr>
              <a:t>китабар</a:t>
            </a:r>
            <a:endParaRPr lang="ru-RU" b="1" dirty="0">
              <a:solidFill>
                <a:srgbClr val="33CC33"/>
              </a:solidFill>
              <a:latin typeface="Monotype Corsiva" pitchFamily="66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b="1" dirty="0" smtClean="0">
                <a:latin typeface="Monotype Corsiva" pitchFamily="66" charset="0"/>
              </a:rPr>
              <a:t>1932 </a:t>
            </a:r>
            <a:r>
              <a:rPr lang="ru-RU" b="1" dirty="0" err="1" smtClean="0">
                <a:latin typeface="Monotype Corsiva" pitchFamily="66" charset="0"/>
              </a:rPr>
              <a:t>йисан</a:t>
            </a:r>
            <a:r>
              <a:rPr lang="ru-RU" b="1" dirty="0" smtClean="0">
                <a:latin typeface="Monotype Corsiva" pitchFamily="66" charset="0"/>
              </a:rPr>
              <a:t> « </a:t>
            </a:r>
            <a:r>
              <a:rPr lang="ru-RU" b="1" dirty="0" err="1" smtClean="0">
                <a:latin typeface="Monotype Corsiva" pitchFamily="66" charset="0"/>
              </a:rPr>
              <a:t>Инкьилабдин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гамар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альманахдиъ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сарпи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шиърар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чап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гъап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smtClean="0">
                <a:latin typeface="Monotype Corsiva" pitchFamily="66" charset="0"/>
              </a:rPr>
              <a:t>ну;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b="1" dirty="0" smtClean="0">
                <a:latin typeface="Monotype Corsiva" pitchFamily="66" charset="0"/>
              </a:rPr>
              <a:t>1934 </a:t>
            </a:r>
            <a:r>
              <a:rPr lang="ru-RU" b="1" dirty="0" err="1" smtClean="0">
                <a:latin typeface="Monotype Corsiva" pitchFamily="66" charset="0"/>
              </a:rPr>
              <a:t>йисан</a:t>
            </a:r>
            <a:r>
              <a:rPr lang="ru-RU" b="1" dirty="0" smtClean="0">
                <a:latin typeface="Monotype Corsiva" pitchFamily="66" charset="0"/>
              </a:rPr>
              <a:t> лак ч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ал’инди</a:t>
            </a:r>
            <a:r>
              <a:rPr lang="ru-RU" b="1" dirty="0" smtClean="0">
                <a:latin typeface="Monotype Corsiva" pitchFamily="66" charset="0"/>
              </a:rPr>
              <a:t> « Таза </a:t>
            </a:r>
            <a:r>
              <a:rPr lang="ru-RU" b="1" dirty="0" err="1" smtClean="0">
                <a:latin typeface="Monotype Corsiva" pitchFamily="66" charset="0"/>
              </a:rPr>
              <a:t>дюн’я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шиърарин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гъварч</a:t>
            </a:r>
            <a:r>
              <a:rPr lang="ru-RU" b="1" dirty="0" smtClean="0">
                <a:latin typeface="Monotype Corsiva" pitchFamily="66" charset="0"/>
              </a:rPr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b="1" dirty="0" smtClean="0">
                <a:latin typeface="Monotype Corsiva" pitchFamily="66" charset="0"/>
              </a:rPr>
              <a:t>1940 </a:t>
            </a:r>
            <a:r>
              <a:rPr lang="ru-RU" b="1" dirty="0" err="1" smtClean="0">
                <a:latin typeface="Monotype Corsiva" pitchFamily="66" charset="0"/>
              </a:rPr>
              <a:t>йисан</a:t>
            </a:r>
            <a:r>
              <a:rPr lang="ru-RU" b="1" dirty="0" smtClean="0">
                <a:latin typeface="Monotype Corsiva" pitchFamily="66" charset="0"/>
              </a:rPr>
              <a:t> « </a:t>
            </a:r>
            <a:r>
              <a:rPr lang="ru-RU" b="1" dirty="0" err="1" smtClean="0">
                <a:latin typeface="Monotype Corsiva" pitchFamily="66" charset="0"/>
              </a:rPr>
              <a:t>Бахтнан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уьмур</a:t>
            </a:r>
            <a:r>
              <a:rPr lang="ru-RU" b="1" dirty="0" smtClean="0">
                <a:latin typeface="Monotype Corsiva" pitchFamily="66" charset="0"/>
              </a:rPr>
              <a:t>» </a:t>
            </a:r>
            <a:r>
              <a:rPr lang="ru-RU" b="1" dirty="0" err="1" smtClean="0">
                <a:latin typeface="Monotype Corsiva" pitchFamily="66" charset="0"/>
              </a:rPr>
              <a:t>шиърарин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гъварч</a:t>
            </a:r>
            <a:r>
              <a:rPr lang="ru-RU" b="1" dirty="0" smtClean="0">
                <a:latin typeface="Monotype Corsiva" pitchFamily="66" charset="0"/>
              </a:rPr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b="1" dirty="0" smtClean="0">
                <a:latin typeface="Monotype Corsiva" pitchFamily="66" charset="0"/>
              </a:rPr>
              <a:t>1941-45 </a:t>
            </a:r>
            <a:r>
              <a:rPr lang="ru-RU" b="1" dirty="0" err="1" smtClean="0">
                <a:latin typeface="Monotype Corsiva" pitchFamily="66" charset="0"/>
              </a:rPr>
              <a:t>йисари</a:t>
            </a:r>
            <a:r>
              <a:rPr lang="ru-RU" b="1" dirty="0" smtClean="0">
                <a:latin typeface="Monotype Corsiva" pitchFamily="66" charset="0"/>
              </a:rPr>
              <a:t> « </a:t>
            </a:r>
            <a:r>
              <a:rPr lang="ru-RU" b="1" dirty="0" err="1" smtClean="0">
                <a:latin typeface="Monotype Corsiva" pitchFamily="66" charset="0"/>
              </a:rPr>
              <a:t>Дагъустандин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сес</a:t>
            </a:r>
            <a:r>
              <a:rPr lang="ru-RU" b="1" dirty="0" smtClean="0">
                <a:latin typeface="Monotype Corsiva" pitchFamily="66" charset="0"/>
              </a:rPr>
              <a:t>», « </a:t>
            </a:r>
            <a:r>
              <a:rPr lang="ru-RU" b="1" dirty="0" err="1" smtClean="0">
                <a:latin typeface="Monotype Corsiva" pitchFamily="66" charset="0"/>
              </a:rPr>
              <a:t>Ватан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бадали</a:t>
            </a:r>
            <a:r>
              <a:rPr lang="ru-RU" b="1" dirty="0" smtClean="0">
                <a:latin typeface="Monotype Corsiva" pitchFamily="66" charset="0"/>
              </a:rPr>
              <a:t>»…</a:t>
            </a:r>
            <a:r>
              <a:rPr lang="ru-RU" b="1" dirty="0" err="1" smtClean="0">
                <a:latin typeface="Monotype Corsiva" pitchFamily="66" charset="0"/>
              </a:rPr>
              <a:t>эсарарин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гъварчар</a:t>
            </a:r>
            <a:r>
              <a:rPr lang="ru-RU" b="1" dirty="0" smtClean="0">
                <a:latin typeface="Monotype Corsiva" pitchFamily="66" charset="0"/>
              </a:rPr>
              <a:t>;</a:t>
            </a:r>
          </a:p>
          <a:p>
            <a:pPr>
              <a:lnSpc>
                <a:spcPct val="80000"/>
              </a:lnSpc>
              <a:buFont typeface="+mj-lt"/>
              <a:buAutoNum type="arabicPeriod"/>
            </a:pPr>
            <a:r>
              <a:rPr lang="ru-RU" b="1" dirty="0" smtClean="0">
                <a:latin typeface="Monotype Corsiva" pitchFamily="66" charset="0"/>
              </a:rPr>
              <a:t>1950-60  « </a:t>
            </a:r>
            <a:r>
              <a:rPr lang="ru-RU" b="1" dirty="0" err="1" smtClean="0">
                <a:latin typeface="Monotype Corsiva" pitchFamily="66" charset="0"/>
              </a:rPr>
              <a:t>Кьюбпи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уьмур</a:t>
            </a:r>
            <a:r>
              <a:rPr lang="ru-RU" b="1" dirty="0" smtClean="0">
                <a:latin typeface="Monotype Corsiva" pitchFamily="66" charset="0"/>
              </a:rPr>
              <a:t>», « </a:t>
            </a:r>
            <a:r>
              <a:rPr lang="ru-RU" b="1" dirty="0" err="1" smtClean="0">
                <a:latin typeface="Monotype Corsiva" pitchFamily="66" charset="0"/>
              </a:rPr>
              <a:t>Хьадукран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гвач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smtClean="0">
                <a:latin typeface="Monotype Corsiva" pitchFamily="66" charset="0"/>
              </a:rPr>
              <a:t>ин»…30- </a:t>
            </a:r>
            <a:r>
              <a:rPr lang="ru-RU" b="1" dirty="0" err="1" smtClean="0">
                <a:latin typeface="Monotype Corsiva" pitchFamily="66" charset="0"/>
              </a:rPr>
              <a:t>дихьнакьан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китабар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чапдиан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удуч</a:t>
            </a:r>
            <a:r>
              <a:rPr lang="en-US" b="1" dirty="0" smtClean="0">
                <a:latin typeface="Monotype Corsiva" pitchFamily="66" charset="0"/>
              </a:rPr>
              <a:t>I</a:t>
            </a:r>
            <a:r>
              <a:rPr lang="ru-RU" b="1" dirty="0" err="1" smtClean="0">
                <a:latin typeface="Monotype Corsiva" pitchFamily="66" charset="0"/>
              </a:rPr>
              <a:t>вну</a:t>
            </a:r>
            <a:r>
              <a:rPr lang="ru-RU" b="1" dirty="0" smtClean="0">
                <a:latin typeface="Monotype Corsiva" pitchFamily="66" charset="0"/>
              </a:rPr>
              <a:t>: 8 поэма, 100- </a:t>
            </a:r>
            <a:r>
              <a:rPr lang="ru-RU" b="1" dirty="0" err="1" smtClean="0">
                <a:latin typeface="Monotype Corsiva" pitchFamily="66" charset="0"/>
              </a:rPr>
              <a:t>дихьанзина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err="1" smtClean="0">
                <a:latin typeface="Monotype Corsiva" pitchFamily="66" charset="0"/>
              </a:rPr>
              <a:t>шиърар</a:t>
            </a:r>
            <a:r>
              <a:rPr lang="ru-RU" sz="2000" b="1" dirty="0">
                <a:latin typeface="Monotype Corsiva" pitchFamily="66" charset="0"/>
              </a:rPr>
              <a:t/>
            </a:r>
            <a:br>
              <a:rPr lang="ru-RU" sz="2000" b="1" dirty="0">
                <a:latin typeface="Monotype Corsiva" pitchFamily="66" charset="0"/>
              </a:rPr>
            </a:br>
            <a:endParaRPr lang="ru-RU" sz="20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600</TotalTime>
  <Words>640</Words>
  <Application>Microsoft Office PowerPoint</Application>
  <PresentationFormat>Экран (4:3)</PresentationFormat>
  <Paragraphs>100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Разрез</vt:lpstr>
      <vt:lpstr>Слайд 1</vt:lpstr>
      <vt:lpstr>АБУТIАЛИБ ГЪАФУРОВ  (1882-1975)</vt:lpstr>
      <vt:lpstr>АбутIалибдин шикларин жерге</vt:lpstr>
      <vt:lpstr>АбутIалибдин байвахтар</vt:lpstr>
      <vt:lpstr>Слайд 5</vt:lpstr>
      <vt:lpstr>Ватандаш’валин дяви</vt:lpstr>
      <vt:lpstr>Урхувал, илим</vt:lpstr>
      <vt:lpstr>Ватадин Аьхю дяви</vt:lpstr>
      <vt:lpstr>АбутIалиб Гъафуровдин  эсерарин китабар</vt:lpstr>
      <vt:lpstr>ПЕШКЕШАР</vt:lpstr>
      <vt:lpstr>АбутIалибди  гъапи</vt:lpstr>
      <vt:lpstr>АбутIалиб Гъафуровдиз гюмбет</vt:lpstr>
      <vt:lpstr>Ишлетмиш гъапIу кIулар: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Абуталиб Гафуров</dc:title>
  <dc:creator>Windows User</dc:creator>
  <cp:lastModifiedBy>Admin</cp:lastModifiedBy>
  <cp:revision>45</cp:revision>
  <dcterms:created xsi:type="dcterms:W3CDTF">2015-05-13T16:51:15Z</dcterms:created>
  <dcterms:modified xsi:type="dcterms:W3CDTF">2019-12-21T19:46:53Z</dcterms:modified>
</cp:coreProperties>
</file>